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 id="214748365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992">
          <p15:clr>
            <a:srgbClr val="A4A3A4"/>
          </p15:clr>
        </p15:guide>
        <p15:guide id="2" pos="3840">
          <p15:clr>
            <a:srgbClr val="A4A3A4"/>
          </p15:clr>
        </p15:guide>
        <p15:guide id="3" orient="horz" pos="1416">
          <p15:clr>
            <a:srgbClr val="A4A3A4"/>
          </p15:clr>
        </p15:guide>
      </p15:sldGuideLst>
    </p:ext>
    <p:ext uri="GoogleSlidesCustomDataVersion2">
      <go:slidesCustomData xmlns:go="http://customooxmlschemas.google.com/" r:id="rId34" roundtripDataSignature="AMtx7mi3/FtayyjEVckxaarNr6UI1V8G5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992" orient="horz"/>
        <p:guide pos="3840"/>
        <p:guide pos="1416"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40c61288f6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g340c61288f6_0_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5" name="Google Shape;195;g340c61288f6_0_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40c61288f6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3" name="Google Shape;203;g340c61288f6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g340c61288f6_0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1" name="Google Shape;22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5" name="Google Shape;23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3" name="Google Shape;12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8" name="Google Shape;298;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9" name="Google Shape;299;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40c61288f6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g340c61288f6_0_5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g340c61288f6_0_5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40c61288f6_0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g340c61288f6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9" name="Google Shape;15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40c61288f6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g340c61288f6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6" name="Google Shape;176;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40c61288f6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5" name="Google Shape;185;g340c61288f6_0_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g340c61288f6_0_2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bg>
      <p:bgPr>
        <a:solidFill>
          <a:schemeClr val="dk1"/>
        </a:solidFill>
      </p:bgPr>
    </p:bg>
    <p:spTree>
      <p:nvGrpSpPr>
        <p:cNvPr id="14" name="Shape 14"/>
        <p:cNvGrpSpPr/>
        <p:nvPr/>
      </p:nvGrpSpPr>
      <p:grpSpPr>
        <a:xfrm>
          <a:off x="0" y="0"/>
          <a:ext cx="0" cy="0"/>
          <a:chOff x="0" y="0"/>
          <a:chExt cx="0" cy="0"/>
        </a:xfrm>
      </p:grpSpPr>
      <p:sp>
        <p:nvSpPr>
          <p:cNvPr id="15" name="Google Shape;15;p25"/>
          <p:cNvSpPr/>
          <p:nvPr>
            <p:ph idx="2" type="pic"/>
          </p:nvPr>
        </p:nvSpPr>
        <p:spPr>
          <a:xfrm>
            <a:off x="0" y="0"/>
            <a:ext cx="12192000" cy="6858000"/>
          </a:xfrm>
          <a:prstGeom prst="rect">
            <a:avLst/>
          </a:prstGeom>
          <a:noFill/>
          <a:ln>
            <a:noFill/>
          </a:ln>
        </p:spPr>
      </p:sp>
      <p:sp>
        <p:nvSpPr>
          <p:cNvPr id="16" name="Google Shape;16;p25"/>
          <p:cNvSpPr txBox="1"/>
          <p:nvPr>
            <p:ph idx="1" type="body"/>
          </p:nvPr>
        </p:nvSpPr>
        <p:spPr>
          <a:xfrm>
            <a:off x="3512343" y="5922140"/>
            <a:ext cx="5167313" cy="51879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7" name="Google Shape;17;p25"/>
          <p:cNvSpPr txBox="1"/>
          <p:nvPr>
            <p:ph idx="3" type="body"/>
          </p:nvPr>
        </p:nvSpPr>
        <p:spPr>
          <a:xfrm>
            <a:off x="4038600" y="3608511"/>
            <a:ext cx="4114800" cy="518795"/>
          </a:xfrm>
          <a:prstGeom prst="rect">
            <a:avLst/>
          </a:prstGeom>
          <a:gradFill>
            <a:gsLst>
              <a:gs pos="0">
                <a:schemeClr val="accent5"/>
              </a:gs>
              <a:gs pos="50000">
                <a:schemeClr val="accent1"/>
              </a:gs>
              <a:gs pos="100000">
                <a:srgbClr val="E8995B"/>
              </a:gs>
            </a:gsLst>
            <a:lin ang="10800000" scaled="0"/>
          </a:grad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cap="none"/>
            </a:lvl1pPr>
            <a:lvl2pPr indent="-342900" lvl="1" marL="914400" algn="l">
              <a:lnSpc>
                <a:spcPct val="150000"/>
              </a:lnSpc>
              <a:spcBef>
                <a:spcPts val="500"/>
              </a:spcBef>
              <a:spcAft>
                <a:spcPts val="0"/>
              </a:spcAft>
              <a:buClr>
                <a:schemeClr val="lt1"/>
              </a:buClr>
              <a:buSzPts val="1800"/>
              <a:buChar char="•"/>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8" name="Google Shape;18;p25"/>
          <p:cNvSpPr txBox="1"/>
          <p:nvPr>
            <p:ph type="title"/>
          </p:nvPr>
        </p:nvSpPr>
        <p:spPr>
          <a:xfrm>
            <a:off x="350836" y="2445633"/>
            <a:ext cx="11490325" cy="823913"/>
          </a:xfrm>
          <a:prstGeom prst="rect">
            <a:avLst/>
          </a:prstGeom>
          <a:noFill/>
          <a:ln>
            <a:noFill/>
          </a:ln>
        </p:spPr>
        <p:txBody>
          <a:bodyPr anchorCtr="0" anchor="ctr" bIns="45700" lIns="91425" spcFirstLastPara="1" rIns="91425" wrap="square" tIns="45700">
            <a:noAutofit/>
          </a:bodyPr>
          <a:lstStyle>
            <a:lvl1pPr lvl="0" algn="ctr">
              <a:lnSpc>
                <a:spcPct val="150000"/>
              </a:lnSpc>
              <a:spcBef>
                <a:spcPts val="1000"/>
              </a:spcBef>
              <a:spcAft>
                <a:spcPts val="0"/>
              </a:spcAft>
              <a:buClr>
                <a:schemeClr val="lt1"/>
              </a:buClr>
              <a:buSzPts val="4000"/>
              <a:buFont typeface="Calibri"/>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bg>
      <p:bgPr>
        <a:solidFill>
          <a:schemeClr val="dk1"/>
        </a:solidFill>
      </p:bgPr>
    </p:bg>
    <p:spTree>
      <p:nvGrpSpPr>
        <p:cNvPr id="81" name="Shape 81"/>
        <p:cNvGrpSpPr/>
        <p:nvPr/>
      </p:nvGrpSpPr>
      <p:grpSpPr>
        <a:xfrm>
          <a:off x="0" y="0"/>
          <a:ext cx="0" cy="0"/>
          <a:chOff x="0" y="0"/>
          <a:chExt cx="0" cy="0"/>
        </a:xfrm>
      </p:grpSpPr>
      <p:sp>
        <p:nvSpPr>
          <p:cNvPr id="82" name="Google Shape;82;p34"/>
          <p:cNvSpPr/>
          <p:nvPr>
            <p:ph idx="2" type="pic"/>
          </p:nvPr>
        </p:nvSpPr>
        <p:spPr>
          <a:xfrm>
            <a:off x="0" y="0"/>
            <a:ext cx="12192000" cy="6858000"/>
          </a:xfrm>
          <a:prstGeom prst="rect">
            <a:avLst/>
          </a:prstGeom>
          <a:noFill/>
          <a:ln>
            <a:noFill/>
          </a:ln>
        </p:spPr>
      </p:sp>
      <p:sp>
        <p:nvSpPr>
          <p:cNvPr id="83" name="Google Shape;83;p34"/>
          <p:cNvSpPr txBox="1"/>
          <p:nvPr>
            <p:ph type="title"/>
          </p:nvPr>
        </p:nvSpPr>
        <p:spPr>
          <a:xfrm>
            <a:off x="4038600" y="4607137"/>
            <a:ext cx="4114800" cy="421480"/>
          </a:xfrm>
          <a:prstGeom prst="rect">
            <a:avLst/>
          </a:prstGeom>
          <a:gradFill>
            <a:gsLst>
              <a:gs pos="0">
                <a:schemeClr val="accent5"/>
              </a:gs>
              <a:gs pos="50000">
                <a:schemeClr val="accent1"/>
              </a:gs>
              <a:gs pos="100000">
                <a:srgbClr val="E8995B"/>
              </a:gs>
            </a:gsLst>
            <a:lin ang="10800000" scaled="0"/>
          </a:grad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400"/>
              <a:buFont typeface="Calibri"/>
              <a:buNone/>
              <a:defRPr sz="1400">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34"/>
          <p:cNvSpPr txBox="1"/>
          <p:nvPr>
            <p:ph idx="1" type="body"/>
          </p:nvPr>
        </p:nvSpPr>
        <p:spPr>
          <a:xfrm>
            <a:off x="1478756" y="1569719"/>
            <a:ext cx="9234488" cy="2651443"/>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3200"/>
              <a:buNone/>
              <a:defRPr sz="3200"/>
            </a:lvl1pPr>
            <a:lvl2pPr indent="-342900" lvl="1" marL="914400" algn="l">
              <a:lnSpc>
                <a:spcPct val="150000"/>
              </a:lnSpc>
              <a:spcBef>
                <a:spcPts val="500"/>
              </a:spcBef>
              <a:spcAft>
                <a:spcPts val="0"/>
              </a:spcAft>
              <a:buClr>
                <a:schemeClr val="lt1"/>
              </a:buClr>
              <a:buSzPts val="1800"/>
              <a:buChar char="•"/>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2 Column">
  <p:cSld name="Content 2 Column">
    <p:spTree>
      <p:nvGrpSpPr>
        <p:cNvPr id="85" name="Shape 85"/>
        <p:cNvGrpSpPr/>
        <p:nvPr/>
      </p:nvGrpSpPr>
      <p:grpSpPr>
        <a:xfrm>
          <a:off x="0" y="0"/>
          <a:ext cx="0" cy="0"/>
          <a:chOff x="0" y="0"/>
          <a:chExt cx="0" cy="0"/>
        </a:xfrm>
      </p:grpSpPr>
      <p:sp>
        <p:nvSpPr>
          <p:cNvPr id="86" name="Google Shape;86;p35"/>
          <p:cNvSpPr txBox="1"/>
          <p:nvPr>
            <p:ph type="title"/>
          </p:nvPr>
        </p:nvSpPr>
        <p:spPr>
          <a:xfrm>
            <a:off x="594519" y="1"/>
            <a:ext cx="11002962" cy="1623218"/>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35"/>
          <p:cNvSpPr/>
          <p:nvPr>
            <p:ph idx="2" type="pic"/>
          </p:nvPr>
        </p:nvSpPr>
        <p:spPr>
          <a:xfrm>
            <a:off x="6578601" y="1638300"/>
            <a:ext cx="5156200" cy="1892300"/>
          </a:xfrm>
          <a:prstGeom prst="rect">
            <a:avLst/>
          </a:prstGeom>
          <a:noFill/>
          <a:ln>
            <a:noFill/>
          </a:ln>
        </p:spPr>
      </p:sp>
      <p:sp>
        <p:nvSpPr>
          <p:cNvPr id="88" name="Google Shape;88;p35"/>
          <p:cNvSpPr/>
          <p:nvPr>
            <p:ph idx="3" type="pic"/>
          </p:nvPr>
        </p:nvSpPr>
        <p:spPr>
          <a:xfrm>
            <a:off x="469900" y="1638300"/>
            <a:ext cx="5156200" cy="1892300"/>
          </a:xfrm>
          <a:prstGeom prst="rect">
            <a:avLst/>
          </a:prstGeom>
          <a:noFill/>
          <a:ln>
            <a:noFill/>
          </a:ln>
        </p:spPr>
      </p:sp>
      <p:sp>
        <p:nvSpPr>
          <p:cNvPr id="89" name="Google Shape;89;p35"/>
          <p:cNvSpPr txBox="1"/>
          <p:nvPr>
            <p:ph idx="1" type="body"/>
          </p:nvPr>
        </p:nvSpPr>
        <p:spPr>
          <a:xfrm>
            <a:off x="469107" y="3864355"/>
            <a:ext cx="5157787" cy="494506"/>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2400"/>
              <a:buNone/>
              <a:defRPr sz="2400"/>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35"/>
          <p:cNvSpPr txBox="1"/>
          <p:nvPr>
            <p:ph idx="4" type="body"/>
          </p:nvPr>
        </p:nvSpPr>
        <p:spPr>
          <a:xfrm>
            <a:off x="469107" y="4531139"/>
            <a:ext cx="5157787" cy="2039144"/>
          </a:xfrm>
          <a:prstGeom prst="rect">
            <a:avLst/>
          </a:prstGeom>
          <a:noFill/>
          <a:ln>
            <a:noFill/>
          </a:ln>
        </p:spPr>
        <p:txBody>
          <a:bodyPr anchorCtr="0" anchor="t" bIns="45700" lIns="91425" spcFirstLastPara="1" rIns="91425" wrap="square" tIns="45700">
            <a:noAutofit/>
          </a:bodyPr>
          <a:lstStyle>
            <a:lvl1pPr indent="-342900" lvl="0" marL="457200" algn="l">
              <a:lnSpc>
                <a:spcPct val="150000"/>
              </a:lnSpc>
              <a:spcBef>
                <a:spcPts val="1000"/>
              </a:spcBef>
              <a:spcAft>
                <a:spcPts val="0"/>
              </a:spcAft>
              <a:buClr>
                <a:schemeClr val="dk1"/>
              </a:buClr>
              <a:buSzPts val="18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 name="Google Shape;91;p35"/>
          <p:cNvSpPr txBox="1"/>
          <p:nvPr>
            <p:ph idx="5" type="body"/>
          </p:nvPr>
        </p:nvSpPr>
        <p:spPr>
          <a:xfrm>
            <a:off x="6565107" y="3864355"/>
            <a:ext cx="5183188" cy="494506"/>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2400"/>
              <a:buNone/>
              <a:defRPr sz="2400"/>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 name="Google Shape;92;p35"/>
          <p:cNvSpPr txBox="1"/>
          <p:nvPr>
            <p:ph idx="6" type="body"/>
          </p:nvPr>
        </p:nvSpPr>
        <p:spPr>
          <a:xfrm>
            <a:off x="6565107" y="4531139"/>
            <a:ext cx="5183188" cy="2039144"/>
          </a:xfrm>
          <a:prstGeom prst="rect">
            <a:avLst/>
          </a:prstGeom>
          <a:noFill/>
          <a:ln>
            <a:noFill/>
          </a:ln>
        </p:spPr>
        <p:txBody>
          <a:bodyPr anchorCtr="0" anchor="t" bIns="45700" lIns="91425" spcFirstLastPara="1" rIns="91425" wrap="square" tIns="45700">
            <a:noAutofit/>
          </a:bodyPr>
          <a:lstStyle>
            <a:lvl1pPr indent="-342900" lvl="0" marL="457200" algn="l">
              <a:lnSpc>
                <a:spcPct val="150000"/>
              </a:lnSpc>
              <a:spcBef>
                <a:spcPts val="1000"/>
              </a:spcBef>
              <a:spcAft>
                <a:spcPts val="0"/>
              </a:spcAft>
              <a:buClr>
                <a:schemeClr val="dk1"/>
              </a:buClr>
              <a:buSzPts val="18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35"/>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3 Column">
  <p:cSld name="Content 3 Column">
    <p:spTree>
      <p:nvGrpSpPr>
        <p:cNvPr id="94" name="Shape 94"/>
        <p:cNvGrpSpPr/>
        <p:nvPr/>
      </p:nvGrpSpPr>
      <p:grpSpPr>
        <a:xfrm>
          <a:off x="0" y="0"/>
          <a:ext cx="0" cy="0"/>
          <a:chOff x="0" y="0"/>
          <a:chExt cx="0" cy="0"/>
        </a:xfrm>
      </p:grpSpPr>
      <p:sp>
        <p:nvSpPr>
          <p:cNvPr id="95" name="Google Shape;95;p36"/>
          <p:cNvSpPr txBox="1"/>
          <p:nvPr>
            <p:ph type="title"/>
          </p:nvPr>
        </p:nvSpPr>
        <p:spPr>
          <a:xfrm>
            <a:off x="594519" y="1"/>
            <a:ext cx="11002962" cy="1623218"/>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36"/>
          <p:cNvSpPr txBox="1"/>
          <p:nvPr>
            <p:ph idx="1" type="body"/>
          </p:nvPr>
        </p:nvSpPr>
        <p:spPr>
          <a:xfrm>
            <a:off x="960121" y="3669506"/>
            <a:ext cx="3108326" cy="2566988"/>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2400"/>
              <a:buFont typeface="Noto Sans Symbols"/>
              <a:buNone/>
              <a:defRPr sz="2400"/>
            </a:lvl1pPr>
            <a:lvl2pPr indent="-317500" lvl="1" marL="914400" algn="l">
              <a:lnSpc>
                <a:spcPct val="150000"/>
              </a:lnSpc>
              <a:spcBef>
                <a:spcPts val="500"/>
              </a:spcBef>
              <a:spcAft>
                <a:spcPts val="0"/>
              </a:spcAft>
              <a:buClr>
                <a:schemeClr val="dk1"/>
              </a:buClr>
              <a:buSzPts val="1400"/>
              <a:buFont typeface="Noto Sans Symbols"/>
              <a:buChar char="▪"/>
              <a:defRPr/>
            </a:lvl2pPr>
            <a:lvl3pPr indent="-317500" lvl="2" marL="1371600" algn="l">
              <a:lnSpc>
                <a:spcPct val="150000"/>
              </a:lnSpc>
              <a:spcBef>
                <a:spcPts val="500"/>
              </a:spcBef>
              <a:spcAft>
                <a:spcPts val="0"/>
              </a:spcAft>
              <a:buClr>
                <a:schemeClr val="dk1"/>
              </a:buClr>
              <a:buSzPts val="1400"/>
              <a:buFont typeface="Noto Sans Symbols"/>
              <a:buChar char="▪"/>
              <a:defRPr/>
            </a:lvl3pPr>
            <a:lvl4pPr indent="-304800" lvl="3" marL="1828800" algn="l">
              <a:lnSpc>
                <a:spcPct val="150000"/>
              </a:lnSpc>
              <a:spcBef>
                <a:spcPts val="500"/>
              </a:spcBef>
              <a:spcAft>
                <a:spcPts val="0"/>
              </a:spcAft>
              <a:buClr>
                <a:schemeClr val="dk1"/>
              </a:buClr>
              <a:buSzPts val="1200"/>
              <a:buFont typeface="Noto Sans Symbols"/>
              <a:buChar char="▪"/>
              <a:defRPr/>
            </a:lvl4pPr>
            <a:lvl5pPr indent="-304800" lvl="4" marL="2286000" algn="l">
              <a:lnSpc>
                <a:spcPct val="150000"/>
              </a:lnSpc>
              <a:spcBef>
                <a:spcPts val="500"/>
              </a:spcBef>
              <a:spcAft>
                <a:spcPts val="0"/>
              </a:spcAft>
              <a:buClr>
                <a:schemeClr val="dk1"/>
              </a:buClr>
              <a:buSzPts val="1200"/>
              <a:buFont typeface="Noto Sans Symbols"/>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 name="Google Shape;97;p36"/>
          <p:cNvSpPr/>
          <p:nvPr>
            <p:ph idx="2" type="pic"/>
          </p:nvPr>
        </p:nvSpPr>
        <p:spPr>
          <a:xfrm>
            <a:off x="960438" y="1624013"/>
            <a:ext cx="3108325" cy="1892300"/>
          </a:xfrm>
          <a:prstGeom prst="rect">
            <a:avLst/>
          </a:prstGeom>
          <a:noFill/>
          <a:ln>
            <a:noFill/>
          </a:ln>
        </p:spPr>
      </p:sp>
      <p:sp>
        <p:nvSpPr>
          <p:cNvPr id="98" name="Google Shape;98;p36"/>
          <p:cNvSpPr/>
          <p:nvPr>
            <p:ph idx="3" type="pic"/>
          </p:nvPr>
        </p:nvSpPr>
        <p:spPr>
          <a:xfrm>
            <a:off x="4542155" y="1623219"/>
            <a:ext cx="3108325" cy="1892300"/>
          </a:xfrm>
          <a:prstGeom prst="rect">
            <a:avLst/>
          </a:prstGeom>
          <a:noFill/>
          <a:ln>
            <a:noFill/>
          </a:ln>
        </p:spPr>
      </p:sp>
      <p:sp>
        <p:nvSpPr>
          <p:cNvPr id="99" name="Google Shape;99;p36"/>
          <p:cNvSpPr/>
          <p:nvPr>
            <p:ph idx="4" type="pic"/>
          </p:nvPr>
        </p:nvSpPr>
        <p:spPr>
          <a:xfrm>
            <a:off x="8122920" y="1623219"/>
            <a:ext cx="3108325" cy="1892300"/>
          </a:xfrm>
          <a:prstGeom prst="rect">
            <a:avLst/>
          </a:prstGeom>
          <a:noFill/>
          <a:ln>
            <a:noFill/>
          </a:ln>
        </p:spPr>
      </p:sp>
      <p:sp>
        <p:nvSpPr>
          <p:cNvPr id="100" name="Google Shape;100;p36"/>
          <p:cNvSpPr txBox="1"/>
          <p:nvPr>
            <p:ph idx="5" type="body"/>
          </p:nvPr>
        </p:nvSpPr>
        <p:spPr>
          <a:xfrm>
            <a:off x="4541837" y="3681412"/>
            <a:ext cx="3108326" cy="2566988"/>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2400"/>
              <a:buFont typeface="Noto Sans Symbols"/>
              <a:buNone/>
              <a:defRPr sz="2400"/>
            </a:lvl1pPr>
            <a:lvl2pPr indent="-317500" lvl="1" marL="914400" algn="l">
              <a:lnSpc>
                <a:spcPct val="150000"/>
              </a:lnSpc>
              <a:spcBef>
                <a:spcPts val="500"/>
              </a:spcBef>
              <a:spcAft>
                <a:spcPts val="0"/>
              </a:spcAft>
              <a:buClr>
                <a:schemeClr val="dk1"/>
              </a:buClr>
              <a:buSzPts val="1400"/>
              <a:buFont typeface="Noto Sans Symbols"/>
              <a:buChar char="▪"/>
              <a:defRPr/>
            </a:lvl2pPr>
            <a:lvl3pPr indent="-317500" lvl="2" marL="1371600" algn="l">
              <a:lnSpc>
                <a:spcPct val="150000"/>
              </a:lnSpc>
              <a:spcBef>
                <a:spcPts val="500"/>
              </a:spcBef>
              <a:spcAft>
                <a:spcPts val="0"/>
              </a:spcAft>
              <a:buClr>
                <a:schemeClr val="dk1"/>
              </a:buClr>
              <a:buSzPts val="1400"/>
              <a:buFont typeface="Noto Sans Symbols"/>
              <a:buChar char="▪"/>
              <a:defRPr/>
            </a:lvl3pPr>
            <a:lvl4pPr indent="-304800" lvl="3" marL="1828800" algn="l">
              <a:lnSpc>
                <a:spcPct val="150000"/>
              </a:lnSpc>
              <a:spcBef>
                <a:spcPts val="500"/>
              </a:spcBef>
              <a:spcAft>
                <a:spcPts val="0"/>
              </a:spcAft>
              <a:buClr>
                <a:schemeClr val="dk1"/>
              </a:buClr>
              <a:buSzPts val="1200"/>
              <a:buFont typeface="Noto Sans Symbols"/>
              <a:buChar char="▪"/>
              <a:defRPr/>
            </a:lvl4pPr>
            <a:lvl5pPr indent="-304800" lvl="4" marL="2286000" algn="l">
              <a:lnSpc>
                <a:spcPct val="150000"/>
              </a:lnSpc>
              <a:spcBef>
                <a:spcPts val="500"/>
              </a:spcBef>
              <a:spcAft>
                <a:spcPts val="0"/>
              </a:spcAft>
              <a:buClr>
                <a:schemeClr val="dk1"/>
              </a:buClr>
              <a:buSzPts val="1200"/>
              <a:buFont typeface="Noto Sans Symbols"/>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 name="Google Shape;101;p36"/>
          <p:cNvSpPr txBox="1"/>
          <p:nvPr>
            <p:ph idx="6" type="body"/>
          </p:nvPr>
        </p:nvSpPr>
        <p:spPr>
          <a:xfrm>
            <a:off x="8122919" y="3681412"/>
            <a:ext cx="3108326" cy="2566988"/>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2400"/>
              <a:buFont typeface="Noto Sans Symbols"/>
              <a:buNone/>
              <a:defRPr sz="2400"/>
            </a:lvl1pPr>
            <a:lvl2pPr indent="-317500" lvl="1" marL="914400" algn="l">
              <a:lnSpc>
                <a:spcPct val="150000"/>
              </a:lnSpc>
              <a:spcBef>
                <a:spcPts val="500"/>
              </a:spcBef>
              <a:spcAft>
                <a:spcPts val="0"/>
              </a:spcAft>
              <a:buClr>
                <a:schemeClr val="dk1"/>
              </a:buClr>
              <a:buSzPts val="1400"/>
              <a:buFont typeface="Noto Sans Symbols"/>
              <a:buChar char="▪"/>
              <a:defRPr/>
            </a:lvl2pPr>
            <a:lvl3pPr indent="-317500" lvl="2" marL="1371600" algn="l">
              <a:lnSpc>
                <a:spcPct val="150000"/>
              </a:lnSpc>
              <a:spcBef>
                <a:spcPts val="500"/>
              </a:spcBef>
              <a:spcAft>
                <a:spcPts val="0"/>
              </a:spcAft>
              <a:buClr>
                <a:schemeClr val="dk1"/>
              </a:buClr>
              <a:buSzPts val="1400"/>
              <a:buFont typeface="Noto Sans Symbols"/>
              <a:buChar char="▪"/>
              <a:defRPr/>
            </a:lvl3pPr>
            <a:lvl4pPr indent="-304800" lvl="3" marL="1828800" algn="l">
              <a:lnSpc>
                <a:spcPct val="150000"/>
              </a:lnSpc>
              <a:spcBef>
                <a:spcPts val="500"/>
              </a:spcBef>
              <a:spcAft>
                <a:spcPts val="0"/>
              </a:spcAft>
              <a:buClr>
                <a:schemeClr val="dk1"/>
              </a:buClr>
              <a:buSzPts val="1200"/>
              <a:buFont typeface="Noto Sans Symbols"/>
              <a:buChar char="▪"/>
              <a:defRPr/>
            </a:lvl4pPr>
            <a:lvl5pPr indent="-304800" lvl="4" marL="2286000" algn="l">
              <a:lnSpc>
                <a:spcPct val="150000"/>
              </a:lnSpc>
              <a:spcBef>
                <a:spcPts val="500"/>
              </a:spcBef>
              <a:spcAft>
                <a:spcPts val="0"/>
              </a:spcAft>
              <a:buClr>
                <a:schemeClr val="dk1"/>
              </a:buClr>
              <a:buSzPts val="1200"/>
              <a:buFont typeface="Noto Sans Symbols"/>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 name="Google Shape;102;p36"/>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losing">
    <p:bg>
      <p:bgPr>
        <a:solidFill>
          <a:schemeClr val="dk1"/>
        </a:solidFill>
      </p:bgPr>
    </p:bg>
    <p:spTree>
      <p:nvGrpSpPr>
        <p:cNvPr id="103" name="Shape 103"/>
        <p:cNvGrpSpPr/>
        <p:nvPr/>
      </p:nvGrpSpPr>
      <p:grpSpPr>
        <a:xfrm>
          <a:off x="0" y="0"/>
          <a:ext cx="0" cy="0"/>
          <a:chOff x="0" y="0"/>
          <a:chExt cx="0" cy="0"/>
        </a:xfrm>
      </p:grpSpPr>
      <p:sp>
        <p:nvSpPr>
          <p:cNvPr id="104" name="Google Shape;104;p31"/>
          <p:cNvSpPr/>
          <p:nvPr>
            <p:ph idx="2" type="pic"/>
          </p:nvPr>
        </p:nvSpPr>
        <p:spPr>
          <a:xfrm>
            <a:off x="0" y="0"/>
            <a:ext cx="12192000" cy="6858000"/>
          </a:xfrm>
          <a:prstGeom prst="rect">
            <a:avLst/>
          </a:prstGeom>
          <a:noFill/>
          <a:ln>
            <a:noFill/>
          </a:ln>
        </p:spPr>
      </p:sp>
      <p:sp>
        <p:nvSpPr>
          <p:cNvPr id="105" name="Google Shape;105;p31"/>
          <p:cNvSpPr txBox="1"/>
          <p:nvPr>
            <p:ph type="title"/>
          </p:nvPr>
        </p:nvSpPr>
        <p:spPr>
          <a:xfrm>
            <a:off x="702365" y="1660810"/>
            <a:ext cx="10787270" cy="83064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31"/>
          <p:cNvSpPr txBox="1"/>
          <p:nvPr>
            <p:ph idx="1" type="body"/>
          </p:nvPr>
        </p:nvSpPr>
        <p:spPr>
          <a:xfrm>
            <a:off x="3512343" y="5137992"/>
            <a:ext cx="5167313" cy="518795"/>
          </a:xfrm>
          <a:prstGeom prst="rect">
            <a:avLst/>
          </a:prstGeom>
          <a:gradFill>
            <a:gsLst>
              <a:gs pos="0">
                <a:schemeClr val="accent5"/>
              </a:gs>
              <a:gs pos="50000">
                <a:schemeClr val="accent1"/>
              </a:gs>
              <a:gs pos="100000">
                <a:srgbClr val="E8995B"/>
              </a:gs>
            </a:gsLst>
            <a:lin ang="10800000" scaled="0"/>
          </a:grad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07" name="Google Shape;107;p31"/>
          <p:cNvSpPr txBox="1"/>
          <p:nvPr>
            <p:ph idx="3" type="body"/>
          </p:nvPr>
        </p:nvSpPr>
        <p:spPr>
          <a:xfrm>
            <a:off x="588194" y="3903126"/>
            <a:ext cx="3064668" cy="51879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08" name="Google Shape;108;p31"/>
          <p:cNvSpPr txBox="1"/>
          <p:nvPr>
            <p:ph idx="4" type="body"/>
          </p:nvPr>
        </p:nvSpPr>
        <p:spPr>
          <a:xfrm>
            <a:off x="4563664" y="3893330"/>
            <a:ext cx="3064668" cy="51879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09" name="Google Shape;109;p31"/>
          <p:cNvSpPr txBox="1"/>
          <p:nvPr>
            <p:ph idx="5" type="body"/>
          </p:nvPr>
        </p:nvSpPr>
        <p:spPr>
          <a:xfrm>
            <a:off x="8539138" y="3903126"/>
            <a:ext cx="3064668" cy="51879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10" name="Google Shape;110;p31"/>
          <p:cNvSpPr/>
          <p:nvPr>
            <p:ph idx="6" type="clipArt"/>
          </p:nvPr>
        </p:nvSpPr>
        <p:spPr>
          <a:xfrm>
            <a:off x="1754768" y="3098985"/>
            <a:ext cx="731520" cy="731520"/>
          </a:xfrm>
          <a:prstGeom prst="rect">
            <a:avLst/>
          </a:prstGeom>
          <a:noFill/>
          <a:ln>
            <a:noFill/>
          </a:ln>
        </p:spPr>
      </p:sp>
      <p:sp>
        <p:nvSpPr>
          <p:cNvPr id="111" name="Google Shape;111;p31"/>
          <p:cNvSpPr/>
          <p:nvPr>
            <p:ph idx="7" type="clipArt"/>
          </p:nvPr>
        </p:nvSpPr>
        <p:spPr>
          <a:xfrm>
            <a:off x="5730240" y="3098985"/>
            <a:ext cx="731520" cy="731520"/>
          </a:xfrm>
          <a:prstGeom prst="rect">
            <a:avLst/>
          </a:prstGeom>
          <a:noFill/>
          <a:ln>
            <a:noFill/>
          </a:ln>
        </p:spPr>
      </p:sp>
      <p:sp>
        <p:nvSpPr>
          <p:cNvPr id="112" name="Google Shape;112;p31"/>
          <p:cNvSpPr/>
          <p:nvPr>
            <p:ph idx="8" type="clipArt"/>
          </p:nvPr>
        </p:nvSpPr>
        <p:spPr>
          <a:xfrm>
            <a:off x="9705712" y="3098985"/>
            <a:ext cx="731520" cy="73152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losing">
    <p:bg>
      <p:bgPr>
        <a:solidFill>
          <a:schemeClr val="dk1"/>
        </a:solidFill>
      </p:bgPr>
    </p:bg>
    <p:spTree>
      <p:nvGrpSpPr>
        <p:cNvPr id="19" name="Shape 19"/>
        <p:cNvGrpSpPr/>
        <p:nvPr/>
      </p:nvGrpSpPr>
      <p:grpSpPr>
        <a:xfrm>
          <a:off x="0" y="0"/>
          <a:ext cx="0" cy="0"/>
          <a:chOff x="0" y="0"/>
          <a:chExt cx="0" cy="0"/>
        </a:xfrm>
      </p:grpSpPr>
      <p:sp>
        <p:nvSpPr>
          <p:cNvPr id="20" name="Google Shape;20;p32"/>
          <p:cNvSpPr/>
          <p:nvPr>
            <p:ph idx="2" type="pic"/>
          </p:nvPr>
        </p:nvSpPr>
        <p:spPr>
          <a:xfrm>
            <a:off x="0" y="0"/>
            <a:ext cx="12192000" cy="6858000"/>
          </a:xfrm>
          <a:prstGeom prst="rect">
            <a:avLst/>
          </a:prstGeom>
          <a:noFill/>
          <a:ln>
            <a:noFill/>
          </a:ln>
        </p:spPr>
      </p:sp>
      <p:sp>
        <p:nvSpPr>
          <p:cNvPr id="21" name="Google Shape;21;p32"/>
          <p:cNvSpPr txBox="1"/>
          <p:nvPr>
            <p:ph type="title"/>
          </p:nvPr>
        </p:nvSpPr>
        <p:spPr>
          <a:xfrm>
            <a:off x="702365" y="1660810"/>
            <a:ext cx="10787270" cy="83064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32"/>
          <p:cNvSpPr txBox="1"/>
          <p:nvPr>
            <p:ph idx="1" type="body"/>
          </p:nvPr>
        </p:nvSpPr>
        <p:spPr>
          <a:xfrm>
            <a:off x="3512343" y="5137992"/>
            <a:ext cx="5167313" cy="518795"/>
          </a:xfrm>
          <a:prstGeom prst="rect">
            <a:avLst/>
          </a:prstGeom>
          <a:gradFill>
            <a:gsLst>
              <a:gs pos="0">
                <a:schemeClr val="accent5"/>
              </a:gs>
              <a:gs pos="50000">
                <a:schemeClr val="accent1"/>
              </a:gs>
              <a:gs pos="100000">
                <a:srgbClr val="E8995B"/>
              </a:gs>
            </a:gsLst>
            <a:lin ang="10800000" scaled="0"/>
          </a:grad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3" name="Google Shape;23;p32"/>
          <p:cNvSpPr txBox="1"/>
          <p:nvPr>
            <p:ph idx="3" type="body"/>
          </p:nvPr>
        </p:nvSpPr>
        <p:spPr>
          <a:xfrm>
            <a:off x="588194" y="3903126"/>
            <a:ext cx="3064668" cy="51879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4" name="Google Shape;24;p32"/>
          <p:cNvSpPr txBox="1"/>
          <p:nvPr>
            <p:ph idx="4" type="body"/>
          </p:nvPr>
        </p:nvSpPr>
        <p:spPr>
          <a:xfrm>
            <a:off x="4563664" y="3893330"/>
            <a:ext cx="3064668" cy="51879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5" name="Google Shape;25;p32"/>
          <p:cNvSpPr txBox="1"/>
          <p:nvPr>
            <p:ph idx="5" type="body"/>
          </p:nvPr>
        </p:nvSpPr>
        <p:spPr>
          <a:xfrm>
            <a:off x="8539138" y="3903126"/>
            <a:ext cx="3064668" cy="51879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6" name="Google Shape;26;p32"/>
          <p:cNvSpPr/>
          <p:nvPr>
            <p:ph idx="6" type="clipArt"/>
          </p:nvPr>
        </p:nvSpPr>
        <p:spPr>
          <a:xfrm>
            <a:off x="1754768" y="3098985"/>
            <a:ext cx="731520" cy="731520"/>
          </a:xfrm>
          <a:prstGeom prst="rect">
            <a:avLst/>
          </a:prstGeom>
          <a:noFill/>
          <a:ln>
            <a:noFill/>
          </a:ln>
        </p:spPr>
      </p:sp>
      <p:sp>
        <p:nvSpPr>
          <p:cNvPr id="27" name="Google Shape;27;p32"/>
          <p:cNvSpPr/>
          <p:nvPr>
            <p:ph idx="7" type="clipArt"/>
          </p:nvPr>
        </p:nvSpPr>
        <p:spPr>
          <a:xfrm>
            <a:off x="5730240" y="3098985"/>
            <a:ext cx="731520" cy="731520"/>
          </a:xfrm>
          <a:prstGeom prst="rect">
            <a:avLst/>
          </a:prstGeom>
          <a:noFill/>
          <a:ln>
            <a:noFill/>
          </a:ln>
        </p:spPr>
      </p:sp>
      <p:sp>
        <p:nvSpPr>
          <p:cNvPr id="28" name="Google Shape;28;p32"/>
          <p:cNvSpPr/>
          <p:nvPr>
            <p:ph idx="8" type="clipArt"/>
          </p:nvPr>
        </p:nvSpPr>
        <p:spPr>
          <a:xfrm>
            <a:off x="9705712" y="3098985"/>
            <a:ext cx="731520" cy="73152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p:cSld name="Introduction">
    <p:spTree>
      <p:nvGrpSpPr>
        <p:cNvPr id="34" name="Shape 34"/>
        <p:cNvGrpSpPr/>
        <p:nvPr/>
      </p:nvGrpSpPr>
      <p:grpSpPr>
        <a:xfrm>
          <a:off x="0" y="0"/>
          <a:ext cx="0" cy="0"/>
          <a:chOff x="0" y="0"/>
          <a:chExt cx="0" cy="0"/>
        </a:xfrm>
      </p:grpSpPr>
      <p:sp>
        <p:nvSpPr>
          <p:cNvPr id="35" name="Google Shape;35;p26"/>
          <p:cNvSpPr txBox="1"/>
          <p:nvPr>
            <p:ph idx="1" type="body"/>
          </p:nvPr>
        </p:nvSpPr>
        <p:spPr>
          <a:xfrm>
            <a:off x="6225539" y="1546138"/>
            <a:ext cx="4023360" cy="464871"/>
          </a:xfrm>
          <a:prstGeom prst="rect">
            <a:avLst/>
          </a:prstGeom>
          <a:gradFill>
            <a:gsLst>
              <a:gs pos="0">
                <a:schemeClr val="accent5"/>
              </a:gs>
              <a:gs pos="50000">
                <a:schemeClr val="accent1"/>
              </a:gs>
              <a:gs pos="100000">
                <a:srgbClr val="E8995B"/>
              </a:gs>
            </a:gsLst>
            <a:path path="circle">
              <a:fillToRect l="100%" t="100%"/>
            </a:path>
            <a:tileRect b="-100%" r="-100%"/>
          </a:gradFill>
          <a:ln>
            <a:noFill/>
          </a:ln>
        </p:spPr>
        <p:txBody>
          <a:bodyPr anchorCtr="0" anchor="ctr" bIns="45700" lIns="91425" spcFirstLastPara="1" rIns="91425" wrap="square" tIns="45700">
            <a:noAutofit/>
          </a:bodyPr>
          <a:lstStyle>
            <a:lvl1pPr indent="-228600" lvl="0" marL="457200" algn="ctr">
              <a:lnSpc>
                <a:spcPct val="100000"/>
              </a:lnSpc>
              <a:spcBef>
                <a:spcPts val="0"/>
              </a:spcBef>
              <a:spcAft>
                <a:spcPts val="0"/>
              </a:spcAft>
              <a:buClr>
                <a:schemeClr val="lt1"/>
              </a:buClr>
              <a:buSzPts val="1400"/>
              <a:buNone/>
              <a:defRPr sz="1400">
                <a:solidFill>
                  <a:schemeClr val="lt1"/>
                </a:solidFill>
                <a:latin typeface="Calibri"/>
                <a:ea typeface="Calibri"/>
                <a:cs typeface="Calibri"/>
                <a:sym typeface="Calibri"/>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6"/>
          <p:cNvSpPr/>
          <p:nvPr>
            <p:ph idx="2" type="pic"/>
          </p:nvPr>
        </p:nvSpPr>
        <p:spPr>
          <a:xfrm>
            <a:off x="0" y="0"/>
            <a:ext cx="5416550" cy="6846932"/>
          </a:xfrm>
          <a:prstGeom prst="rect">
            <a:avLst/>
          </a:prstGeom>
          <a:noFill/>
          <a:ln>
            <a:noFill/>
          </a:ln>
        </p:spPr>
      </p:sp>
      <p:sp>
        <p:nvSpPr>
          <p:cNvPr id="37" name="Google Shape;37;p26"/>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rgbClr val="888888"/>
                </a:solidFill>
                <a:latin typeface="Calibri"/>
                <a:ea typeface="Calibri"/>
                <a:cs typeface="Calibri"/>
                <a:sym typeface="Calibri"/>
              </a:defRPr>
            </a:lvl1pPr>
            <a:lvl2pPr indent="0" lvl="1" marL="0" algn="r">
              <a:spcBef>
                <a:spcPts val="0"/>
              </a:spcBef>
              <a:buNone/>
              <a:defRPr b="0" i="0" sz="1200" u="none" cap="none" strike="noStrike">
                <a:solidFill>
                  <a:srgbClr val="888888"/>
                </a:solidFill>
                <a:latin typeface="Calibri"/>
                <a:ea typeface="Calibri"/>
                <a:cs typeface="Calibri"/>
                <a:sym typeface="Calibri"/>
              </a:defRPr>
            </a:lvl2pPr>
            <a:lvl3pPr indent="0" lvl="2" marL="0" algn="r">
              <a:spcBef>
                <a:spcPts val="0"/>
              </a:spcBef>
              <a:buNone/>
              <a:defRPr b="0" i="0" sz="1200" u="none" cap="none" strike="noStrike">
                <a:solidFill>
                  <a:srgbClr val="888888"/>
                </a:solidFill>
                <a:latin typeface="Calibri"/>
                <a:ea typeface="Calibri"/>
                <a:cs typeface="Calibri"/>
                <a:sym typeface="Calibri"/>
              </a:defRPr>
            </a:lvl3pPr>
            <a:lvl4pPr indent="0" lvl="3" marL="0" algn="r">
              <a:spcBef>
                <a:spcPts val="0"/>
              </a:spcBef>
              <a:buNone/>
              <a:defRPr b="0" i="0" sz="1200" u="none" cap="none" strike="noStrike">
                <a:solidFill>
                  <a:srgbClr val="888888"/>
                </a:solidFill>
                <a:latin typeface="Calibri"/>
                <a:ea typeface="Calibri"/>
                <a:cs typeface="Calibri"/>
                <a:sym typeface="Calibri"/>
              </a:defRPr>
            </a:lvl4pPr>
            <a:lvl5pPr indent="0" lvl="4" marL="0" algn="r">
              <a:spcBef>
                <a:spcPts val="0"/>
              </a:spcBef>
              <a:buNone/>
              <a:defRPr b="0" i="0" sz="1200" u="none" cap="none" strike="noStrike">
                <a:solidFill>
                  <a:srgbClr val="888888"/>
                </a:solidFill>
                <a:latin typeface="Calibri"/>
                <a:ea typeface="Calibri"/>
                <a:cs typeface="Calibri"/>
                <a:sym typeface="Calibri"/>
              </a:defRPr>
            </a:lvl5pPr>
            <a:lvl6pPr indent="0" lvl="5" marL="0" algn="r">
              <a:spcBef>
                <a:spcPts val="0"/>
              </a:spcBef>
              <a:buNone/>
              <a:defRPr b="0" i="0" sz="1200" u="none" cap="none" strike="noStrike">
                <a:solidFill>
                  <a:srgbClr val="888888"/>
                </a:solidFill>
                <a:latin typeface="Calibri"/>
                <a:ea typeface="Calibri"/>
                <a:cs typeface="Calibri"/>
                <a:sym typeface="Calibri"/>
              </a:defRPr>
            </a:lvl6pPr>
            <a:lvl7pPr indent="0" lvl="6" marL="0" algn="r">
              <a:spcBef>
                <a:spcPts val="0"/>
              </a:spcBef>
              <a:buNone/>
              <a:defRPr b="0" i="0" sz="1200" u="none" cap="none" strike="noStrike">
                <a:solidFill>
                  <a:srgbClr val="888888"/>
                </a:solidFill>
                <a:latin typeface="Calibri"/>
                <a:ea typeface="Calibri"/>
                <a:cs typeface="Calibri"/>
                <a:sym typeface="Calibri"/>
              </a:defRPr>
            </a:lvl7pPr>
            <a:lvl8pPr indent="0" lvl="7" marL="0" algn="r">
              <a:spcBef>
                <a:spcPts val="0"/>
              </a:spcBef>
              <a:buNone/>
              <a:defRPr b="0" i="0" sz="1200" u="none" cap="none" strike="noStrike">
                <a:solidFill>
                  <a:srgbClr val="888888"/>
                </a:solidFill>
                <a:latin typeface="Calibri"/>
                <a:ea typeface="Calibri"/>
                <a:cs typeface="Calibri"/>
                <a:sym typeface="Calibri"/>
              </a:defRPr>
            </a:lvl8pPr>
            <a:lvl9pPr indent="0" lvl="8" mar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38" name="Google Shape;38;p26"/>
          <p:cNvSpPr txBox="1"/>
          <p:nvPr>
            <p:ph idx="3" type="body"/>
          </p:nvPr>
        </p:nvSpPr>
        <p:spPr>
          <a:xfrm>
            <a:off x="6096000" y="2799617"/>
            <a:ext cx="4646246" cy="2218585"/>
          </a:xfrm>
          <a:prstGeom prst="rect">
            <a:avLst/>
          </a:prstGeom>
          <a:noFill/>
          <a:ln>
            <a:noFill/>
          </a:ln>
        </p:spPr>
        <p:txBody>
          <a:bodyPr anchorCtr="0" anchor="t" bIns="45700" lIns="91425" spcFirstLastPara="1" rIns="91425" wrap="square" tIns="45700">
            <a:noAutofit/>
          </a:bodyPr>
          <a:lstStyle>
            <a:lvl1pPr indent="-330200" lvl="0" marL="457200" algn="l">
              <a:lnSpc>
                <a:spcPct val="150000"/>
              </a:lnSpc>
              <a:spcBef>
                <a:spcPts val="1000"/>
              </a:spcBef>
              <a:spcAft>
                <a:spcPts val="0"/>
              </a:spcAft>
              <a:buClr>
                <a:schemeClr val="dk1"/>
              </a:buClr>
              <a:buSzPts val="16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 name="Google Shape;39;p26"/>
          <p:cNvSpPr txBox="1"/>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rgbClr val="888888"/>
                </a:solidFill>
                <a:latin typeface="Calibri"/>
                <a:ea typeface="Calibri"/>
                <a:cs typeface="Calibri"/>
                <a:sym typeface="Calibri"/>
              </a:rPr>
              <a:t>‹#›</a:t>
            </a:fld>
            <a:endParaRPr b="0" i="0" sz="1200" u="none" cap="none" strike="noStrike">
              <a:solidFill>
                <a:srgbClr val="888888"/>
              </a:solidFill>
              <a:latin typeface="Calibri"/>
              <a:ea typeface="Calibri"/>
              <a:cs typeface="Calibri"/>
              <a:sym typeface="Calibri"/>
            </a:endParaRPr>
          </a:p>
        </p:txBody>
      </p:sp>
      <p:sp>
        <p:nvSpPr>
          <p:cNvPr id="40" name="Google Shape;40;p26"/>
          <p:cNvSpPr txBox="1"/>
          <p:nvPr>
            <p:ph type="title"/>
          </p:nvPr>
        </p:nvSpPr>
        <p:spPr>
          <a:xfrm>
            <a:off x="6095999" y="612037"/>
            <a:ext cx="5897218" cy="884238"/>
          </a:xfrm>
          <a:prstGeom prst="rect">
            <a:avLst/>
          </a:prstGeom>
          <a:noFill/>
          <a:ln>
            <a:noFill/>
          </a:ln>
        </p:spPr>
        <p:txBody>
          <a:bodyPr anchorCtr="0" anchor="t" bIns="45700" lIns="91425" spcFirstLastPara="1" rIns="91425" wrap="square" tIns="45700">
            <a:noAutofit/>
          </a:bodyPr>
          <a:lstStyle>
            <a:lvl1pPr lvl="0" algn="l">
              <a:lnSpc>
                <a:spcPct val="150000"/>
              </a:lnSpc>
              <a:spcBef>
                <a:spcPts val="1000"/>
              </a:spcBef>
              <a:spcAft>
                <a:spcPts val="0"/>
              </a:spcAft>
              <a:buClr>
                <a:schemeClr val="dk1"/>
              </a:buClr>
              <a:buSzPts val="3200"/>
              <a:buFont typeface="Calibri"/>
              <a:buNone/>
              <a:defRPr sz="32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41" name="Shape 41"/>
        <p:cNvGrpSpPr/>
        <p:nvPr/>
      </p:nvGrpSpPr>
      <p:grpSpPr>
        <a:xfrm>
          <a:off x="0" y="0"/>
          <a:ext cx="0" cy="0"/>
          <a:chOff x="0" y="0"/>
          <a:chExt cx="0" cy="0"/>
        </a:xfrm>
      </p:grpSpPr>
      <p:sp>
        <p:nvSpPr>
          <p:cNvPr id="42" name="Google Shape;42;p27"/>
          <p:cNvSpPr/>
          <p:nvPr>
            <p:ph idx="2" type="pic"/>
          </p:nvPr>
        </p:nvSpPr>
        <p:spPr>
          <a:xfrm>
            <a:off x="0" y="0"/>
            <a:ext cx="6096000" cy="6858000"/>
          </a:xfrm>
          <a:prstGeom prst="parallelogram">
            <a:avLst>
              <a:gd fmla="val 25000" name="adj"/>
            </a:avLst>
          </a:prstGeom>
          <a:noFill/>
          <a:ln>
            <a:noFill/>
          </a:ln>
        </p:spPr>
      </p:sp>
      <p:sp>
        <p:nvSpPr>
          <p:cNvPr id="43" name="Google Shape;43;p27"/>
          <p:cNvSpPr txBox="1"/>
          <p:nvPr>
            <p:ph type="title"/>
          </p:nvPr>
        </p:nvSpPr>
        <p:spPr>
          <a:xfrm>
            <a:off x="7068819" y="642927"/>
            <a:ext cx="4846320" cy="1435947"/>
          </a:xfrm>
          <a:prstGeom prst="rect">
            <a:avLst/>
          </a:prstGeom>
          <a:noFill/>
          <a:ln>
            <a:noFill/>
          </a:ln>
        </p:spPr>
        <p:txBody>
          <a:bodyPr anchorCtr="0" anchor="t" bIns="45700" lIns="91425" spcFirstLastPara="1" rIns="91425" wrap="square" tIns="45700">
            <a:noAutofit/>
          </a:bodyPr>
          <a:lstStyle>
            <a:lvl1pPr lvl="0" algn="l">
              <a:lnSpc>
                <a:spcPct val="150000"/>
              </a:lnSpc>
              <a:spcBef>
                <a:spcPts val="1000"/>
              </a:spcBef>
              <a:spcAft>
                <a:spcPts val="0"/>
              </a:spcAft>
              <a:buClr>
                <a:schemeClr val="dk1"/>
              </a:buClr>
              <a:buSzPts val="5400"/>
              <a:buFont typeface="Calibri"/>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7"/>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6" name="Google Shape;46;p27"/>
          <p:cNvSpPr txBox="1"/>
          <p:nvPr>
            <p:ph idx="1" type="body"/>
          </p:nvPr>
        </p:nvSpPr>
        <p:spPr>
          <a:xfrm>
            <a:off x="7068820" y="2078875"/>
            <a:ext cx="4114800" cy="3798888"/>
          </a:xfrm>
          <a:prstGeom prst="rect">
            <a:avLst/>
          </a:prstGeom>
          <a:noFill/>
          <a:ln>
            <a:noFill/>
          </a:ln>
        </p:spPr>
        <p:txBody>
          <a:bodyPr anchorCtr="0" anchor="t" bIns="45700" lIns="91425" spcFirstLastPara="1" rIns="91425" wrap="square" tIns="45700">
            <a:noAutofit/>
          </a:bodyPr>
          <a:lstStyle>
            <a:lvl1pPr indent="-228600" lvl="0" marL="457200" algn="l">
              <a:lnSpc>
                <a:spcPct val="150000"/>
              </a:lnSpc>
              <a:spcBef>
                <a:spcPts val="1000"/>
              </a:spcBef>
              <a:spcAft>
                <a:spcPts val="0"/>
              </a:spcAft>
              <a:buClr>
                <a:schemeClr val="dk1"/>
              </a:buClr>
              <a:buSzPts val="1800"/>
              <a:buNone/>
              <a:defRPr sz="1800"/>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27"/>
          <p:cNvSpPr/>
          <p:nvPr/>
        </p:nvSpPr>
        <p:spPr>
          <a:xfrm>
            <a:off x="7068820" y="6303963"/>
            <a:ext cx="3014980" cy="554037"/>
          </a:xfrm>
          <a:prstGeom prst="rect">
            <a:avLst/>
          </a:prstGeom>
          <a:gradFill>
            <a:gsLst>
              <a:gs pos="0">
                <a:schemeClr val="accent5"/>
              </a:gs>
              <a:gs pos="50000">
                <a:schemeClr val="accent1"/>
              </a:gs>
              <a:gs pos="100000">
                <a:srgbClr val="E8995B"/>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p:cSld name="Section Break">
    <p:spTree>
      <p:nvGrpSpPr>
        <p:cNvPr id="48" name="Shape 48"/>
        <p:cNvGrpSpPr/>
        <p:nvPr/>
      </p:nvGrpSpPr>
      <p:grpSpPr>
        <a:xfrm>
          <a:off x="0" y="0"/>
          <a:ext cx="0" cy="0"/>
          <a:chOff x="0" y="0"/>
          <a:chExt cx="0" cy="0"/>
        </a:xfrm>
      </p:grpSpPr>
      <p:sp>
        <p:nvSpPr>
          <p:cNvPr id="49" name="Google Shape;49;p28"/>
          <p:cNvSpPr/>
          <p:nvPr>
            <p:ph idx="2" type="pic"/>
          </p:nvPr>
        </p:nvSpPr>
        <p:spPr>
          <a:xfrm>
            <a:off x="0" y="0"/>
            <a:ext cx="6096000" cy="6867922"/>
          </a:xfrm>
          <a:prstGeom prst="rect">
            <a:avLst/>
          </a:prstGeom>
          <a:noFill/>
          <a:ln>
            <a:noFill/>
          </a:ln>
        </p:spPr>
      </p:sp>
      <p:sp>
        <p:nvSpPr>
          <p:cNvPr id="50" name="Google Shape;50;p28"/>
          <p:cNvSpPr txBox="1"/>
          <p:nvPr>
            <p:ph type="title"/>
          </p:nvPr>
        </p:nvSpPr>
        <p:spPr>
          <a:xfrm>
            <a:off x="6096000" y="2262871"/>
            <a:ext cx="5251450" cy="1661297"/>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8"/>
          <p:cNvSpPr txBox="1"/>
          <p:nvPr>
            <p:ph idx="1" type="body"/>
          </p:nvPr>
        </p:nvSpPr>
        <p:spPr>
          <a:xfrm>
            <a:off x="6096000" y="4378134"/>
            <a:ext cx="5251450" cy="365125"/>
          </a:xfrm>
          <a:prstGeom prst="rect">
            <a:avLst/>
          </a:prstGeom>
          <a:gradFill>
            <a:gsLst>
              <a:gs pos="0">
                <a:schemeClr val="accent5"/>
              </a:gs>
              <a:gs pos="50000">
                <a:schemeClr val="accent1"/>
              </a:gs>
              <a:gs pos="100000">
                <a:srgbClr val="E8995B"/>
              </a:gs>
            </a:gsLst>
            <a:lin ang="10800000" scaled="0"/>
          </a:grad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lt1"/>
              </a:buClr>
              <a:buSzPts val="1400"/>
              <a:buNone/>
              <a:defRPr sz="1400" cap="none">
                <a:solidFill>
                  <a:schemeClr val="lt1"/>
                </a:solidFill>
              </a:defRPr>
            </a:lvl1pPr>
            <a:lvl2pPr indent="-228600" lvl="1" marL="914400" algn="l">
              <a:lnSpc>
                <a:spcPct val="150000"/>
              </a:lnSpc>
              <a:spcBef>
                <a:spcPts val="500"/>
              </a:spcBef>
              <a:spcAft>
                <a:spcPts val="0"/>
              </a:spcAft>
              <a:buClr>
                <a:srgbClr val="888888"/>
              </a:buClr>
              <a:buSzPts val="2000"/>
              <a:buNone/>
              <a:defRPr sz="2000">
                <a:solidFill>
                  <a:srgbClr val="888888"/>
                </a:solidFill>
              </a:defRPr>
            </a:lvl2pPr>
            <a:lvl3pPr indent="-228600" lvl="2" marL="1371600" algn="l">
              <a:lnSpc>
                <a:spcPct val="150000"/>
              </a:lnSpc>
              <a:spcBef>
                <a:spcPts val="500"/>
              </a:spcBef>
              <a:spcAft>
                <a:spcPts val="0"/>
              </a:spcAft>
              <a:buClr>
                <a:srgbClr val="888888"/>
              </a:buClr>
              <a:buSzPts val="1800"/>
              <a:buNone/>
              <a:defRPr sz="1800">
                <a:solidFill>
                  <a:srgbClr val="888888"/>
                </a:solidFill>
              </a:defRPr>
            </a:lvl3pPr>
            <a:lvl4pPr indent="-228600" lvl="3" marL="1828800" algn="l">
              <a:lnSpc>
                <a:spcPct val="150000"/>
              </a:lnSpc>
              <a:spcBef>
                <a:spcPts val="500"/>
              </a:spcBef>
              <a:spcAft>
                <a:spcPts val="0"/>
              </a:spcAft>
              <a:buClr>
                <a:srgbClr val="888888"/>
              </a:buClr>
              <a:buSzPts val="1600"/>
              <a:buNone/>
              <a:defRPr sz="1600">
                <a:solidFill>
                  <a:srgbClr val="888888"/>
                </a:solidFill>
              </a:defRPr>
            </a:lvl4pPr>
            <a:lvl5pPr indent="-228600" lvl="4" marL="2286000" algn="l">
              <a:lnSpc>
                <a:spcPct val="15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52" name="Google Shape;5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8"/>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 and Table">
  <p:cSld name="Chart and Table">
    <p:spTree>
      <p:nvGrpSpPr>
        <p:cNvPr id="54" name="Shape 54"/>
        <p:cNvGrpSpPr/>
        <p:nvPr/>
      </p:nvGrpSpPr>
      <p:grpSpPr>
        <a:xfrm>
          <a:off x="0" y="0"/>
          <a:ext cx="0" cy="0"/>
          <a:chOff x="0" y="0"/>
          <a:chExt cx="0" cy="0"/>
        </a:xfrm>
      </p:grpSpPr>
      <p:sp>
        <p:nvSpPr>
          <p:cNvPr id="55" name="Google Shape;55;p29"/>
          <p:cNvSpPr txBox="1"/>
          <p:nvPr>
            <p:ph type="title"/>
          </p:nvPr>
        </p:nvSpPr>
        <p:spPr>
          <a:xfrm>
            <a:off x="594519" y="767791"/>
            <a:ext cx="11002962" cy="823913"/>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800"/>
              <a:buFont typeface="Calibri"/>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9"/>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p:cSld name="Summary">
    <p:spTree>
      <p:nvGrpSpPr>
        <p:cNvPr id="58" name="Shape 58"/>
        <p:cNvGrpSpPr/>
        <p:nvPr/>
      </p:nvGrpSpPr>
      <p:grpSpPr>
        <a:xfrm>
          <a:off x="0" y="0"/>
          <a:ext cx="0" cy="0"/>
          <a:chOff x="0" y="0"/>
          <a:chExt cx="0" cy="0"/>
        </a:xfrm>
      </p:grpSpPr>
      <p:sp>
        <p:nvSpPr>
          <p:cNvPr id="59" name="Google Shape;59;p30"/>
          <p:cNvSpPr/>
          <p:nvPr>
            <p:ph idx="2" type="pic"/>
          </p:nvPr>
        </p:nvSpPr>
        <p:spPr>
          <a:xfrm>
            <a:off x="0" y="0"/>
            <a:ext cx="5416550" cy="6858000"/>
          </a:xfrm>
          <a:prstGeom prst="rect">
            <a:avLst/>
          </a:prstGeom>
          <a:noFill/>
          <a:ln>
            <a:noFill/>
          </a:ln>
        </p:spPr>
      </p:sp>
      <p:sp>
        <p:nvSpPr>
          <p:cNvPr id="60" name="Google Shape;60;p30"/>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rgbClr val="888888"/>
                </a:solidFill>
                <a:latin typeface="Calibri"/>
                <a:ea typeface="Calibri"/>
                <a:cs typeface="Calibri"/>
                <a:sym typeface="Calibri"/>
              </a:defRPr>
            </a:lvl1pPr>
            <a:lvl2pPr indent="0" lvl="1" marL="0" algn="r">
              <a:spcBef>
                <a:spcPts val="0"/>
              </a:spcBef>
              <a:buNone/>
              <a:defRPr b="0" i="0" sz="1200" u="none" cap="none" strike="noStrike">
                <a:solidFill>
                  <a:srgbClr val="888888"/>
                </a:solidFill>
                <a:latin typeface="Calibri"/>
                <a:ea typeface="Calibri"/>
                <a:cs typeface="Calibri"/>
                <a:sym typeface="Calibri"/>
              </a:defRPr>
            </a:lvl2pPr>
            <a:lvl3pPr indent="0" lvl="2" marL="0" algn="r">
              <a:spcBef>
                <a:spcPts val="0"/>
              </a:spcBef>
              <a:buNone/>
              <a:defRPr b="0" i="0" sz="1200" u="none" cap="none" strike="noStrike">
                <a:solidFill>
                  <a:srgbClr val="888888"/>
                </a:solidFill>
                <a:latin typeface="Calibri"/>
                <a:ea typeface="Calibri"/>
                <a:cs typeface="Calibri"/>
                <a:sym typeface="Calibri"/>
              </a:defRPr>
            </a:lvl3pPr>
            <a:lvl4pPr indent="0" lvl="3" marL="0" algn="r">
              <a:spcBef>
                <a:spcPts val="0"/>
              </a:spcBef>
              <a:buNone/>
              <a:defRPr b="0" i="0" sz="1200" u="none" cap="none" strike="noStrike">
                <a:solidFill>
                  <a:srgbClr val="888888"/>
                </a:solidFill>
                <a:latin typeface="Calibri"/>
                <a:ea typeface="Calibri"/>
                <a:cs typeface="Calibri"/>
                <a:sym typeface="Calibri"/>
              </a:defRPr>
            </a:lvl4pPr>
            <a:lvl5pPr indent="0" lvl="4" marL="0" algn="r">
              <a:spcBef>
                <a:spcPts val="0"/>
              </a:spcBef>
              <a:buNone/>
              <a:defRPr b="0" i="0" sz="1200" u="none" cap="none" strike="noStrike">
                <a:solidFill>
                  <a:srgbClr val="888888"/>
                </a:solidFill>
                <a:latin typeface="Calibri"/>
                <a:ea typeface="Calibri"/>
                <a:cs typeface="Calibri"/>
                <a:sym typeface="Calibri"/>
              </a:defRPr>
            </a:lvl5pPr>
            <a:lvl6pPr indent="0" lvl="5" marL="0" algn="r">
              <a:spcBef>
                <a:spcPts val="0"/>
              </a:spcBef>
              <a:buNone/>
              <a:defRPr b="0" i="0" sz="1200" u="none" cap="none" strike="noStrike">
                <a:solidFill>
                  <a:srgbClr val="888888"/>
                </a:solidFill>
                <a:latin typeface="Calibri"/>
                <a:ea typeface="Calibri"/>
                <a:cs typeface="Calibri"/>
                <a:sym typeface="Calibri"/>
              </a:defRPr>
            </a:lvl6pPr>
            <a:lvl7pPr indent="0" lvl="6" marL="0" algn="r">
              <a:spcBef>
                <a:spcPts val="0"/>
              </a:spcBef>
              <a:buNone/>
              <a:defRPr b="0" i="0" sz="1200" u="none" cap="none" strike="noStrike">
                <a:solidFill>
                  <a:srgbClr val="888888"/>
                </a:solidFill>
                <a:latin typeface="Calibri"/>
                <a:ea typeface="Calibri"/>
                <a:cs typeface="Calibri"/>
                <a:sym typeface="Calibri"/>
              </a:defRPr>
            </a:lvl7pPr>
            <a:lvl8pPr indent="0" lvl="7" marL="0" algn="r">
              <a:spcBef>
                <a:spcPts val="0"/>
              </a:spcBef>
              <a:buNone/>
              <a:defRPr b="0" i="0" sz="1200" u="none" cap="none" strike="noStrike">
                <a:solidFill>
                  <a:srgbClr val="888888"/>
                </a:solidFill>
                <a:latin typeface="Calibri"/>
                <a:ea typeface="Calibri"/>
                <a:cs typeface="Calibri"/>
                <a:sym typeface="Calibri"/>
              </a:defRPr>
            </a:lvl8pPr>
            <a:lvl9pPr indent="0" lvl="8" mar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61" name="Google Shape;61;p30"/>
          <p:cNvSpPr txBox="1"/>
          <p:nvPr>
            <p:ph idx="1" type="body"/>
          </p:nvPr>
        </p:nvSpPr>
        <p:spPr>
          <a:xfrm>
            <a:off x="6096000" y="1661160"/>
            <a:ext cx="4646246" cy="2218585"/>
          </a:xfrm>
          <a:prstGeom prst="rect">
            <a:avLst/>
          </a:prstGeom>
          <a:noFill/>
          <a:ln>
            <a:noFill/>
          </a:ln>
        </p:spPr>
        <p:txBody>
          <a:bodyPr anchorCtr="0" anchor="t" bIns="45700" lIns="91425" spcFirstLastPara="1" rIns="91425" wrap="square" tIns="45700">
            <a:noAutofit/>
          </a:bodyPr>
          <a:lstStyle>
            <a:lvl1pPr indent="-330200" lvl="0" marL="457200" algn="l">
              <a:lnSpc>
                <a:spcPct val="150000"/>
              </a:lnSpc>
              <a:spcBef>
                <a:spcPts val="1000"/>
              </a:spcBef>
              <a:spcAft>
                <a:spcPts val="0"/>
              </a:spcAft>
              <a:buClr>
                <a:schemeClr val="dk1"/>
              </a:buClr>
              <a:buSzPts val="1600"/>
              <a:buChar char="•"/>
              <a:defRPr/>
            </a:lvl1pPr>
            <a:lvl2pPr indent="-342900" lvl="1" marL="914400" algn="l">
              <a:lnSpc>
                <a:spcPct val="150000"/>
              </a:lnSpc>
              <a:spcBef>
                <a:spcPts val="500"/>
              </a:spcBef>
              <a:spcAft>
                <a:spcPts val="0"/>
              </a:spcAft>
              <a:buClr>
                <a:schemeClr val="dk1"/>
              </a:buClr>
              <a:buSzPts val="1800"/>
              <a:buChar char="•"/>
              <a:defRPr/>
            </a:lvl2pPr>
            <a:lvl3pPr indent="-342900" lvl="2" marL="1371600" algn="l">
              <a:lnSpc>
                <a:spcPct val="150000"/>
              </a:lnSpc>
              <a:spcBef>
                <a:spcPts val="500"/>
              </a:spcBef>
              <a:spcAft>
                <a:spcPts val="0"/>
              </a:spcAft>
              <a:buClr>
                <a:schemeClr val="dk1"/>
              </a:buClr>
              <a:buSzPts val="1800"/>
              <a:buChar char="•"/>
              <a:defRPr/>
            </a:lvl3pPr>
            <a:lvl4pPr indent="-342900" lvl="3" marL="1828800" algn="l">
              <a:lnSpc>
                <a:spcPct val="150000"/>
              </a:lnSpc>
              <a:spcBef>
                <a:spcPts val="500"/>
              </a:spcBef>
              <a:spcAft>
                <a:spcPts val="0"/>
              </a:spcAft>
              <a:buClr>
                <a:schemeClr val="dk1"/>
              </a:buClr>
              <a:buSzPts val="1800"/>
              <a:buChar char="•"/>
              <a:defRPr/>
            </a:lvl4pPr>
            <a:lvl5pPr indent="-342900" lvl="4" marL="2286000" algn="l">
              <a:lnSpc>
                <a:spcPct val="15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30"/>
          <p:cNvSpPr txBox="1"/>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rgbClr val="888888"/>
                </a:solidFill>
                <a:latin typeface="Calibri"/>
                <a:ea typeface="Calibri"/>
                <a:cs typeface="Calibri"/>
                <a:sym typeface="Calibri"/>
              </a:rPr>
              <a:t>‹#›</a:t>
            </a:fld>
            <a:endParaRPr b="0" i="0" sz="1200" u="none" cap="none" strike="noStrike">
              <a:solidFill>
                <a:srgbClr val="888888"/>
              </a:solidFill>
              <a:latin typeface="Calibri"/>
              <a:ea typeface="Calibri"/>
              <a:cs typeface="Calibri"/>
              <a:sym typeface="Calibri"/>
            </a:endParaRPr>
          </a:p>
        </p:txBody>
      </p:sp>
      <p:sp>
        <p:nvSpPr>
          <p:cNvPr id="63" name="Google Shape;63;p30"/>
          <p:cNvSpPr txBox="1"/>
          <p:nvPr>
            <p:ph type="title"/>
          </p:nvPr>
        </p:nvSpPr>
        <p:spPr>
          <a:xfrm>
            <a:off x="6095999" y="612037"/>
            <a:ext cx="5897218" cy="884238"/>
          </a:xfrm>
          <a:prstGeom prst="rect">
            <a:avLst/>
          </a:prstGeom>
          <a:noFill/>
          <a:ln>
            <a:noFill/>
          </a:ln>
        </p:spPr>
        <p:txBody>
          <a:bodyPr anchorCtr="0" anchor="t" bIns="45700" lIns="91425" spcFirstLastPara="1" rIns="91425" wrap="square" tIns="45700">
            <a:noAutofit/>
          </a:bodyPr>
          <a:lstStyle>
            <a:lvl1pPr lvl="0" algn="l">
              <a:lnSpc>
                <a:spcPct val="150000"/>
              </a:lnSpc>
              <a:spcBef>
                <a:spcPts val="1000"/>
              </a:spcBef>
              <a:spcAft>
                <a:spcPts val="0"/>
              </a:spcAft>
              <a:buClr>
                <a:schemeClr val="dk1"/>
              </a:buClr>
              <a:buSzPts val="3200"/>
              <a:buFont typeface="Calibri"/>
              <a:buNone/>
              <a:defRPr sz="32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30"/>
          <p:cNvSpPr/>
          <p:nvPr/>
        </p:nvSpPr>
        <p:spPr>
          <a:xfrm>
            <a:off x="6107044" y="6303963"/>
            <a:ext cx="3014980" cy="554037"/>
          </a:xfrm>
          <a:prstGeom prst="rect">
            <a:avLst/>
          </a:prstGeom>
          <a:gradFill>
            <a:gsLst>
              <a:gs pos="0">
                <a:schemeClr val="accent5"/>
              </a:gs>
              <a:gs pos="50000">
                <a:schemeClr val="accent1"/>
              </a:gs>
              <a:gs pos="100000">
                <a:srgbClr val="E8995B"/>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bg>
      <p:bgPr>
        <a:solidFill>
          <a:schemeClr val="dk1"/>
        </a:solidFill>
      </p:bgPr>
    </p:bg>
    <p:spTree>
      <p:nvGrpSpPr>
        <p:cNvPr id="65" name="Shape 65"/>
        <p:cNvGrpSpPr/>
        <p:nvPr/>
      </p:nvGrpSpPr>
      <p:grpSpPr>
        <a:xfrm>
          <a:off x="0" y="0"/>
          <a:ext cx="0" cy="0"/>
          <a:chOff x="0" y="0"/>
          <a:chExt cx="0" cy="0"/>
        </a:xfrm>
      </p:grpSpPr>
      <p:sp>
        <p:nvSpPr>
          <p:cNvPr id="66" name="Google Shape;66;p24"/>
          <p:cNvSpPr/>
          <p:nvPr>
            <p:ph idx="2" type="pic"/>
          </p:nvPr>
        </p:nvSpPr>
        <p:spPr>
          <a:xfrm>
            <a:off x="0" y="0"/>
            <a:ext cx="12192000" cy="6858000"/>
          </a:xfrm>
          <a:prstGeom prst="rect">
            <a:avLst/>
          </a:prstGeom>
          <a:noFill/>
          <a:ln>
            <a:noFill/>
          </a:ln>
        </p:spPr>
      </p:sp>
      <p:sp>
        <p:nvSpPr>
          <p:cNvPr id="67" name="Google Shape;67;p24"/>
          <p:cNvSpPr txBox="1"/>
          <p:nvPr>
            <p:ph idx="1" type="body"/>
          </p:nvPr>
        </p:nvSpPr>
        <p:spPr>
          <a:xfrm>
            <a:off x="3512343" y="5922140"/>
            <a:ext cx="5167313" cy="518795"/>
          </a:xfrm>
          <a:prstGeom prst="rect">
            <a:avLst/>
          </a:prstGeom>
          <a:no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a:solidFill>
                  <a:schemeClr val="lt1"/>
                </a:solidFill>
              </a:defRPr>
            </a:lvl1pPr>
            <a:lvl2pPr indent="-228600" lvl="1" marL="914400" algn="l">
              <a:lnSpc>
                <a:spcPct val="150000"/>
              </a:lnSpc>
              <a:spcBef>
                <a:spcPts val="500"/>
              </a:spcBef>
              <a:spcAft>
                <a:spcPts val="0"/>
              </a:spcAft>
              <a:buClr>
                <a:schemeClr val="lt1"/>
              </a:buClr>
              <a:buSzPts val="1400"/>
              <a:buNone/>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8" name="Google Shape;68;p24"/>
          <p:cNvSpPr txBox="1"/>
          <p:nvPr>
            <p:ph idx="3" type="body"/>
          </p:nvPr>
        </p:nvSpPr>
        <p:spPr>
          <a:xfrm>
            <a:off x="4038600" y="3608511"/>
            <a:ext cx="4114800" cy="518795"/>
          </a:xfrm>
          <a:prstGeom prst="rect">
            <a:avLst/>
          </a:prstGeom>
          <a:gradFill>
            <a:gsLst>
              <a:gs pos="0">
                <a:schemeClr val="accent5"/>
              </a:gs>
              <a:gs pos="50000">
                <a:schemeClr val="accent1"/>
              </a:gs>
              <a:gs pos="100000">
                <a:srgbClr val="E8995B"/>
              </a:gs>
            </a:gsLst>
            <a:lin ang="10800000" scaled="0"/>
          </a:gradFill>
          <a:ln>
            <a:noFill/>
          </a:ln>
        </p:spPr>
        <p:txBody>
          <a:bodyPr anchorCtr="0" anchor="t" bIns="45700" lIns="91425" spcFirstLastPara="1" rIns="91425" wrap="square" tIns="45700">
            <a:noAutofit/>
          </a:bodyPr>
          <a:lstStyle>
            <a:lvl1pPr indent="-228600" lvl="0" marL="457200" algn="ctr">
              <a:lnSpc>
                <a:spcPct val="150000"/>
              </a:lnSpc>
              <a:spcBef>
                <a:spcPts val="1000"/>
              </a:spcBef>
              <a:spcAft>
                <a:spcPts val="0"/>
              </a:spcAft>
              <a:buClr>
                <a:schemeClr val="lt1"/>
              </a:buClr>
              <a:buSzPts val="1800"/>
              <a:buNone/>
              <a:defRPr sz="1800" cap="none"/>
            </a:lvl1pPr>
            <a:lvl2pPr indent="-342900" lvl="1" marL="914400" algn="l">
              <a:lnSpc>
                <a:spcPct val="150000"/>
              </a:lnSpc>
              <a:spcBef>
                <a:spcPts val="500"/>
              </a:spcBef>
              <a:spcAft>
                <a:spcPts val="0"/>
              </a:spcAft>
              <a:buClr>
                <a:schemeClr val="lt1"/>
              </a:buClr>
              <a:buSzPts val="1800"/>
              <a:buChar char="•"/>
              <a:defRPr/>
            </a:lvl2pPr>
            <a:lvl3pPr indent="-342900" lvl="2" marL="1371600" algn="l">
              <a:lnSpc>
                <a:spcPct val="150000"/>
              </a:lnSpc>
              <a:spcBef>
                <a:spcPts val="500"/>
              </a:spcBef>
              <a:spcAft>
                <a:spcPts val="0"/>
              </a:spcAft>
              <a:buClr>
                <a:schemeClr val="lt1"/>
              </a:buClr>
              <a:buSzPts val="1800"/>
              <a:buChar char="•"/>
              <a:defRPr/>
            </a:lvl3pPr>
            <a:lvl4pPr indent="-342900" lvl="3" marL="1828800" algn="l">
              <a:lnSpc>
                <a:spcPct val="150000"/>
              </a:lnSpc>
              <a:spcBef>
                <a:spcPts val="500"/>
              </a:spcBef>
              <a:spcAft>
                <a:spcPts val="0"/>
              </a:spcAft>
              <a:buClr>
                <a:schemeClr val="lt1"/>
              </a:buClr>
              <a:buSzPts val="1800"/>
              <a:buChar char="•"/>
              <a:defRPr/>
            </a:lvl4pPr>
            <a:lvl5pPr indent="-342900" lvl="4" marL="2286000" algn="l">
              <a:lnSpc>
                <a:spcPct val="15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9" name="Google Shape;69;p24"/>
          <p:cNvSpPr txBox="1"/>
          <p:nvPr>
            <p:ph type="title"/>
          </p:nvPr>
        </p:nvSpPr>
        <p:spPr>
          <a:xfrm>
            <a:off x="350836" y="2445633"/>
            <a:ext cx="11490325" cy="823913"/>
          </a:xfrm>
          <a:prstGeom prst="rect">
            <a:avLst/>
          </a:prstGeom>
          <a:noFill/>
          <a:ln>
            <a:noFill/>
          </a:ln>
        </p:spPr>
        <p:txBody>
          <a:bodyPr anchorCtr="0" anchor="ctr" bIns="45700" lIns="91425" spcFirstLastPara="1" rIns="91425" wrap="square" tIns="45700">
            <a:noAutofit/>
          </a:bodyPr>
          <a:lstStyle>
            <a:lvl1pPr lvl="0" algn="ctr">
              <a:lnSpc>
                <a:spcPct val="150000"/>
              </a:lnSpc>
              <a:spcBef>
                <a:spcPts val="1000"/>
              </a:spcBef>
              <a:spcAft>
                <a:spcPts val="0"/>
              </a:spcAft>
              <a:buClr>
                <a:schemeClr val="lt1"/>
              </a:buClr>
              <a:buSzPts val="4000"/>
              <a:buFont typeface="Calibri"/>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eam">
    <p:spTree>
      <p:nvGrpSpPr>
        <p:cNvPr id="70" name="Shape 70"/>
        <p:cNvGrpSpPr/>
        <p:nvPr/>
      </p:nvGrpSpPr>
      <p:grpSpPr>
        <a:xfrm>
          <a:off x="0" y="0"/>
          <a:ext cx="0" cy="0"/>
          <a:chOff x="0" y="0"/>
          <a:chExt cx="0" cy="0"/>
        </a:xfrm>
      </p:grpSpPr>
      <p:sp>
        <p:nvSpPr>
          <p:cNvPr id="71" name="Google Shape;71;p33"/>
          <p:cNvSpPr txBox="1"/>
          <p:nvPr>
            <p:ph type="title"/>
          </p:nvPr>
        </p:nvSpPr>
        <p:spPr>
          <a:xfrm>
            <a:off x="7792279" y="365125"/>
            <a:ext cx="4018722" cy="573989"/>
          </a:xfrm>
          <a:prstGeom prst="rect">
            <a:avLst/>
          </a:prstGeom>
          <a:noFill/>
          <a:ln>
            <a:noFill/>
          </a:ln>
        </p:spPr>
        <p:txBody>
          <a:bodyPr anchorCtr="0" anchor="ctr" bIns="45700" lIns="0" spcFirstLastPara="1" rIns="0" wrap="square" tIns="45700">
            <a:noAutofit/>
          </a:bodyPr>
          <a:lstStyle>
            <a:lvl1pPr lvl="0" algn="l">
              <a:lnSpc>
                <a:spcPct val="10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33"/>
          <p:cNvSpPr txBox="1"/>
          <p:nvPr>
            <p:ph idx="1" type="body"/>
          </p:nvPr>
        </p:nvSpPr>
        <p:spPr>
          <a:xfrm>
            <a:off x="7792279" y="1263841"/>
            <a:ext cx="4018722" cy="4636392"/>
          </a:xfrm>
          <a:prstGeom prst="rect">
            <a:avLst/>
          </a:prstGeom>
          <a:noFill/>
          <a:ln>
            <a:noFill/>
          </a:ln>
        </p:spPr>
        <p:txBody>
          <a:bodyPr anchorCtr="0" anchor="t" bIns="45700" lIns="0" spcFirstLastPara="1" rIns="0" wrap="square" tIns="45700">
            <a:noAutofit/>
          </a:bodyPr>
          <a:lstStyle>
            <a:lvl1pPr indent="-330200" lvl="0" marL="457200" algn="l">
              <a:lnSpc>
                <a:spcPct val="150000"/>
              </a:lnSpc>
              <a:spcBef>
                <a:spcPts val="500"/>
              </a:spcBef>
              <a:spcAft>
                <a:spcPts val="0"/>
              </a:spcAft>
              <a:buClr>
                <a:schemeClr val="dk1"/>
              </a:buClr>
              <a:buSzPts val="1600"/>
              <a:buChar char="•"/>
              <a:defRPr sz="1600"/>
            </a:lvl1pPr>
            <a:lvl2pPr indent="-317500" lvl="1" marL="914400" algn="l">
              <a:lnSpc>
                <a:spcPct val="150000"/>
              </a:lnSpc>
              <a:spcBef>
                <a:spcPts val="500"/>
              </a:spcBef>
              <a:spcAft>
                <a:spcPts val="0"/>
              </a:spcAft>
              <a:buClr>
                <a:schemeClr val="dk1"/>
              </a:buClr>
              <a:buSzPts val="1400"/>
              <a:buChar char="•"/>
              <a:defRPr sz="1400"/>
            </a:lvl2pPr>
            <a:lvl3pPr indent="-317500" lvl="2" marL="1371600" algn="l">
              <a:lnSpc>
                <a:spcPct val="150000"/>
              </a:lnSpc>
              <a:spcBef>
                <a:spcPts val="500"/>
              </a:spcBef>
              <a:spcAft>
                <a:spcPts val="0"/>
              </a:spcAft>
              <a:buClr>
                <a:schemeClr val="dk1"/>
              </a:buClr>
              <a:buSzPts val="1400"/>
              <a:buChar char="•"/>
              <a:defRPr sz="1400"/>
            </a:lvl3pPr>
            <a:lvl4pPr indent="-304800" lvl="3" marL="1828800" algn="l">
              <a:lnSpc>
                <a:spcPct val="150000"/>
              </a:lnSpc>
              <a:spcBef>
                <a:spcPts val="500"/>
              </a:spcBef>
              <a:spcAft>
                <a:spcPts val="0"/>
              </a:spcAft>
              <a:buClr>
                <a:schemeClr val="dk1"/>
              </a:buClr>
              <a:buSzPts val="1200"/>
              <a:buChar char="•"/>
              <a:defRPr sz="1200"/>
            </a:lvl4pPr>
            <a:lvl5pPr indent="-304800" lvl="4" marL="2286000" algn="l">
              <a:lnSpc>
                <a:spcPct val="150000"/>
              </a:lnSpc>
              <a:spcBef>
                <a:spcPts val="500"/>
              </a:spcBef>
              <a:spcAft>
                <a:spcPts val="0"/>
              </a:spcAft>
              <a:buClr>
                <a:schemeClr val="dk1"/>
              </a:buClr>
              <a:buSzPts val="1200"/>
              <a:buChar char="•"/>
              <a:defRPr sz="12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 name="Google Shape;73;p33"/>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rgbClr val="888888"/>
                </a:solidFill>
                <a:latin typeface="Calibri"/>
                <a:ea typeface="Calibri"/>
                <a:cs typeface="Calibri"/>
                <a:sym typeface="Calibri"/>
              </a:defRPr>
            </a:lvl1pPr>
            <a:lvl2pPr indent="0" lvl="1" marL="0" algn="r">
              <a:spcBef>
                <a:spcPts val="0"/>
              </a:spcBef>
              <a:buNone/>
              <a:defRPr b="0" i="0" sz="1200" u="none" cap="none" strike="noStrike">
                <a:solidFill>
                  <a:srgbClr val="888888"/>
                </a:solidFill>
                <a:latin typeface="Calibri"/>
                <a:ea typeface="Calibri"/>
                <a:cs typeface="Calibri"/>
                <a:sym typeface="Calibri"/>
              </a:defRPr>
            </a:lvl2pPr>
            <a:lvl3pPr indent="0" lvl="2" marL="0" algn="r">
              <a:spcBef>
                <a:spcPts val="0"/>
              </a:spcBef>
              <a:buNone/>
              <a:defRPr b="0" i="0" sz="1200" u="none" cap="none" strike="noStrike">
                <a:solidFill>
                  <a:srgbClr val="888888"/>
                </a:solidFill>
                <a:latin typeface="Calibri"/>
                <a:ea typeface="Calibri"/>
                <a:cs typeface="Calibri"/>
                <a:sym typeface="Calibri"/>
              </a:defRPr>
            </a:lvl3pPr>
            <a:lvl4pPr indent="0" lvl="3" marL="0" algn="r">
              <a:spcBef>
                <a:spcPts val="0"/>
              </a:spcBef>
              <a:buNone/>
              <a:defRPr b="0" i="0" sz="1200" u="none" cap="none" strike="noStrike">
                <a:solidFill>
                  <a:srgbClr val="888888"/>
                </a:solidFill>
                <a:latin typeface="Calibri"/>
                <a:ea typeface="Calibri"/>
                <a:cs typeface="Calibri"/>
                <a:sym typeface="Calibri"/>
              </a:defRPr>
            </a:lvl4pPr>
            <a:lvl5pPr indent="0" lvl="4" marL="0" algn="r">
              <a:spcBef>
                <a:spcPts val="0"/>
              </a:spcBef>
              <a:buNone/>
              <a:defRPr b="0" i="0" sz="1200" u="none" cap="none" strike="noStrike">
                <a:solidFill>
                  <a:srgbClr val="888888"/>
                </a:solidFill>
                <a:latin typeface="Calibri"/>
                <a:ea typeface="Calibri"/>
                <a:cs typeface="Calibri"/>
                <a:sym typeface="Calibri"/>
              </a:defRPr>
            </a:lvl5pPr>
            <a:lvl6pPr indent="0" lvl="5" marL="0" algn="r">
              <a:spcBef>
                <a:spcPts val="0"/>
              </a:spcBef>
              <a:buNone/>
              <a:defRPr b="0" i="0" sz="1200" u="none" cap="none" strike="noStrike">
                <a:solidFill>
                  <a:srgbClr val="888888"/>
                </a:solidFill>
                <a:latin typeface="Calibri"/>
                <a:ea typeface="Calibri"/>
                <a:cs typeface="Calibri"/>
                <a:sym typeface="Calibri"/>
              </a:defRPr>
            </a:lvl6pPr>
            <a:lvl7pPr indent="0" lvl="6" marL="0" algn="r">
              <a:spcBef>
                <a:spcPts val="0"/>
              </a:spcBef>
              <a:buNone/>
              <a:defRPr b="0" i="0" sz="1200" u="none" cap="none" strike="noStrike">
                <a:solidFill>
                  <a:srgbClr val="888888"/>
                </a:solidFill>
                <a:latin typeface="Calibri"/>
                <a:ea typeface="Calibri"/>
                <a:cs typeface="Calibri"/>
                <a:sym typeface="Calibri"/>
              </a:defRPr>
            </a:lvl7pPr>
            <a:lvl8pPr indent="0" lvl="7" marL="0" algn="r">
              <a:spcBef>
                <a:spcPts val="0"/>
              </a:spcBef>
              <a:buNone/>
              <a:defRPr b="0" i="0" sz="1200" u="none" cap="none" strike="noStrike">
                <a:solidFill>
                  <a:srgbClr val="888888"/>
                </a:solidFill>
                <a:latin typeface="Calibri"/>
                <a:ea typeface="Calibri"/>
                <a:cs typeface="Calibri"/>
                <a:sym typeface="Calibri"/>
              </a:defRPr>
            </a:lvl8pPr>
            <a:lvl9pPr indent="0" lvl="8" mar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74" name="Google Shape;74;p33"/>
          <p:cNvSpPr/>
          <p:nvPr>
            <p:ph idx="2" type="pic"/>
          </p:nvPr>
        </p:nvSpPr>
        <p:spPr>
          <a:xfrm>
            <a:off x="736600" y="365125"/>
            <a:ext cx="2997200" cy="1781979"/>
          </a:xfrm>
          <a:prstGeom prst="rect">
            <a:avLst/>
          </a:prstGeom>
          <a:noFill/>
          <a:ln>
            <a:noFill/>
          </a:ln>
        </p:spPr>
      </p:sp>
      <p:sp>
        <p:nvSpPr>
          <p:cNvPr id="75" name="Google Shape;75;p33"/>
          <p:cNvSpPr/>
          <p:nvPr>
            <p:ph idx="3" type="pic"/>
          </p:nvPr>
        </p:nvSpPr>
        <p:spPr>
          <a:xfrm>
            <a:off x="4051300" y="365125"/>
            <a:ext cx="2997200" cy="1781979"/>
          </a:xfrm>
          <a:prstGeom prst="rect">
            <a:avLst/>
          </a:prstGeom>
          <a:noFill/>
          <a:ln>
            <a:noFill/>
          </a:ln>
        </p:spPr>
      </p:sp>
      <p:sp>
        <p:nvSpPr>
          <p:cNvPr id="76" name="Google Shape;76;p33"/>
          <p:cNvSpPr/>
          <p:nvPr>
            <p:ph idx="4" type="pic"/>
          </p:nvPr>
        </p:nvSpPr>
        <p:spPr>
          <a:xfrm>
            <a:off x="736600" y="2422525"/>
            <a:ext cx="2997200" cy="1781979"/>
          </a:xfrm>
          <a:prstGeom prst="rect">
            <a:avLst/>
          </a:prstGeom>
          <a:noFill/>
          <a:ln>
            <a:noFill/>
          </a:ln>
        </p:spPr>
      </p:sp>
      <p:sp>
        <p:nvSpPr>
          <p:cNvPr id="77" name="Google Shape;77;p33"/>
          <p:cNvSpPr/>
          <p:nvPr>
            <p:ph idx="5" type="pic"/>
          </p:nvPr>
        </p:nvSpPr>
        <p:spPr>
          <a:xfrm>
            <a:off x="4051300" y="2422525"/>
            <a:ext cx="2997200" cy="1781979"/>
          </a:xfrm>
          <a:prstGeom prst="rect">
            <a:avLst/>
          </a:prstGeom>
          <a:noFill/>
          <a:ln>
            <a:noFill/>
          </a:ln>
        </p:spPr>
      </p:sp>
      <p:sp>
        <p:nvSpPr>
          <p:cNvPr id="78" name="Google Shape;78;p33"/>
          <p:cNvSpPr/>
          <p:nvPr>
            <p:ph idx="6" type="pic"/>
          </p:nvPr>
        </p:nvSpPr>
        <p:spPr>
          <a:xfrm>
            <a:off x="736600" y="4479925"/>
            <a:ext cx="2997200" cy="1781979"/>
          </a:xfrm>
          <a:prstGeom prst="rect">
            <a:avLst/>
          </a:prstGeom>
          <a:noFill/>
          <a:ln>
            <a:noFill/>
          </a:ln>
        </p:spPr>
      </p:sp>
      <p:sp>
        <p:nvSpPr>
          <p:cNvPr id="79" name="Google Shape;79;p33"/>
          <p:cNvSpPr/>
          <p:nvPr>
            <p:ph idx="7" type="pic"/>
          </p:nvPr>
        </p:nvSpPr>
        <p:spPr>
          <a:xfrm>
            <a:off x="4051300" y="4479925"/>
            <a:ext cx="2997200" cy="1781979"/>
          </a:xfrm>
          <a:prstGeom prst="rect">
            <a:avLst/>
          </a:prstGeom>
          <a:noFill/>
          <a:ln>
            <a:noFill/>
          </a:ln>
        </p:spPr>
      </p:sp>
      <p:sp>
        <p:nvSpPr>
          <p:cNvPr id="80" name="Google Shape;80;p33"/>
          <p:cNvSpPr/>
          <p:nvPr/>
        </p:nvSpPr>
        <p:spPr>
          <a:xfrm>
            <a:off x="7781678" y="6303963"/>
            <a:ext cx="3014980" cy="554037"/>
          </a:xfrm>
          <a:prstGeom prst="rect">
            <a:avLst/>
          </a:prstGeom>
          <a:gradFill>
            <a:gsLst>
              <a:gs pos="0">
                <a:schemeClr val="accent5"/>
              </a:gs>
              <a:gs pos="50000">
                <a:schemeClr val="accent1"/>
              </a:gs>
              <a:gs pos="100000">
                <a:srgbClr val="E8995B"/>
              </a:gs>
            </a:gsLst>
            <a:lin ang="10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2" Type="http://schemas.openxmlformats.org/officeDocument/2006/relationships/theme" Target="../theme/theme1.xml"/><Relationship Id="rId9" Type="http://schemas.openxmlformats.org/officeDocument/2006/relationships/slideLayout" Target="../slideLayouts/slideLayout11.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23"/>
          <p:cNvSpPr txBox="1"/>
          <p:nvPr>
            <p:ph type="title"/>
          </p:nvPr>
        </p:nvSpPr>
        <p:spPr>
          <a:xfrm>
            <a:off x="594519" y="365125"/>
            <a:ext cx="11002962" cy="823913"/>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lt1"/>
              </a:buClr>
              <a:buSzPts val="3600"/>
              <a:buFont typeface="Calibri"/>
              <a:buNone/>
              <a:defRPr b="0" i="0" sz="36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3"/>
          <p:cNvSpPr txBox="1"/>
          <p:nvPr>
            <p:ph idx="1" type="body"/>
          </p:nvPr>
        </p:nvSpPr>
        <p:spPr>
          <a:xfrm>
            <a:off x="594519" y="1365813"/>
            <a:ext cx="10989920" cy="4811150"/>
          </a:xfrm>
          <a:prstGeom prst="rect">
            <a:avLst/>
          </a:prstGeom>
          <a:noFill/>
          <a:ln>
            <a:noFill/>
          </a:ln>
        </p:spPr>
        <p:txBody>
          <a:bodyPr anchorCtr="0" anchor="t" bIns="45700" lIns="91425" spcFirstLastPara="1" rIns="91425" wrap="square" tIns="45700">
            <a:noAutofit/>
          </a:bodyPr>
          <a:lstStyle>
            <a:lvl1pPr indent="-330200" lvl="0" marL="457200" marR="0" rtl="0" algn="l">
              <a:lnSpc>
                <a:spcPct val="150000"/>
              </a:lnSpc>
              <a:spcBef>
                <a:spcPts val="1000"/>
              </a:spcBef>
              <a:spcAft>
                <a:spcPts val="0"/>
              </a:spcAft>
              <a:buClr>
                <a:schemeClr val="lt1"/>
              </a:buClr>
              <a:buSzPts val="1600"/>
              <a:buFont typeface="Arial"/>
              <a:buChar char="•"/>
              <a:defRPr b="0" i="0" sz="1600" u="none" cap="none" strike="noStrike">
                <a:solidFill>
                  <a:schemeClr val="lt1"/>
                </a:solidFill>
                <a:latin typeface="Calibri"/>
                <a:ea typeface="Calibri"/>
                <a:cs typeface="Calibri"/>
                <a:sym typeface="Calibri"/>
              </a:defRPr>
            </a:lvl1pPr>
            <a:lvl2pPr indent="-317500" lvl="1" marL="914400" marR="0" rtl="0" algn="l">
              <a:lnSpc>
                <a:spcPct val="150000"/>
              </a:lnSpc>
              <a:spcBef>
                <a:spcPts val="500"/>
              </a:spcBef>
              <a:spcAft>
                <a:spcPts val="0"/>
              </a:spcAft>
              <a:buClr>
                <a:schemeClr val="lt1"/>
              </a:buClr>
              <a:buSzPts val="1400"/>
              <a:buFont typeface="Arial"/>
              <a:buChar char="•"/>
              <a:defRPr b="0" i="0" sz="1400" u="none" cap="none" strike="noStrike">
                <a:solidFill>
                  <a:schemeClr val="lt1"/>
                </a:solidFill>
                <a:latin typeface="Calibri"/>
                <a:ea typeface="Calibri"/>
                <a:cs typeface="Calibri"/>
                <a:sym typeface="Calibri"/>
              </a:defRPr>
            </a:lvl2pPr>
            <a:lvl3pPr indent="-317500" lvl="2" marL="1371600" marR="0" rtl="0" algn="l">
              <a:lnSpc>
                <a:spcPct val="150000"/>
              </a:lnSpc>
              <a:spcBef>
                <a:spcPts val="500"/>
              </a:spcBef>
              <a:spcAft>
                <a:spcPts val="0"/>
              </a:spcAft>
              <a:buClr>
                <a:schemeClr val="lt1"/>
              </a:buClr>
              <a:buSzPts val="1400"/>
              <a:buFont typeface="Arial"/>
              <a:buChar char="•"/>
              <a:defRPr b="0" i="0" sz="1400" u="none" cap="none" strike="noStrike">
                <a:solidFill>
                  <a:schemeClr val="lt1"/>
                </a:solidFill>
                <a:latin typeface="Calibri"/>
                <a:ea typeface="Calibri"/>
                <a:cs typeface="Calibri"/>
                <a:sym typeface="Calibri"/>
              </a:defRPr>
            </a:lvl3pPr>
            <a:lvl4pPr indent="-304800" lvl="3" marL="1828800" marR="0" rtl="0" algn="l">
              <a:lnSpc>
                <a:spcPct val="150000"/>
              </a:lnSpc>
              <a:spcBef>
                <a:spcPts val="500"/>
              </a:spcBef>
              <a:spcAft>
                <a:spcPts val="0"/>
              </a:spcAft>
              <a:buClr>
                <a:schemeClr val="lt1"/>
              </a:buClr>
              <a:buSzPts val="1200"/>
              <a:buFont typeface="Arial"/>
              <a:buChar char="•"/>
              <a:defRPr b="0" i="0" sz="1200" u="none" cap="none" strike="noStrike">
                <a:solidFill>
                  <a:schemeClr val="lt1"/>
                </a:solidFill>
                <a:latin typeface="Calibri"/>
                <a:ea typeface="Calibri"/>
                <a:cs typeface="Calibri"/>
                <a:sym typeface="Calibri"/>
              </a:defRPr>
            </a:lvl4pPr>
            <a:lvl5pPr indent="-304800" lvl="4" marL="2286000" marR="0" rtl="0" algn="l">
              <a:lnSpc>
                <a:spcPct val="150000"/>
              </a:lnSpc>
              <a:spcBef>
                <a:spcPts val="500"/>
              </a:spcBef>
              <a:spcAft>
                <a:spcPts val="0"/>
              </a:spcAft>
              <a:buClr>
                <a:schemeClr val="lt1"/>
              </a:buClr>
              <a:buSzPts val="1200"/>
              <a:buFont typeface="Arial"/>
              <a:buChar char="•"/>
              <a:defRPr b="0" i="0" sz="12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12" name="Google Shape;12;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3" name="Google Shape;13;p23"/>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alibri"/>
                <a:ea typeface="Calibri"/>
                <a:cs typeface="Calibri"/>
                <a:sym typeface="Calibri"/>
              </a:defRPr>
            </a:lvl1pPr>
            <a:lvl2pPr indent="0" lvl="1" marL="0" marR="0" rtl="0" algn="r">
              <a:spcBef>
                <a:spcPts val="0"/>
              </a:spcBef>
              <a:buNone/>
              <a:defRPr b="0" i="0" sz="1200" u="none" cap="none" strike="noStrike">
                <a:solidFill>
                  <a:schemeClr val="lt1"/>
                </a:solidFill>
                <a:latin typeface="Calibri"/>
                <a:ea typeface="Calibri"/>
                <a:cs typeface="Calibri"/>
                <a:sym typeface="Calibri"/>
              </a:defRPr>
            </a:lvl2pPr>
            <a:lvl3pPr indent="0" lvl="2" marL="0" marR="0" rtl="0" algn="r">
              <a:spcBef>
                <a:spcPts val="0"/>
              </a:spcBef>
              <a:buNone/>
              <a:defRPr b="0" i="0" sz="1200" u="none" cap="none" strike="noStrike">
                <a:solidFill>
                  <a:schemeClr val="lt1"/>
                </a:solidFill>
                <a:latin typeface="Calibri"/>
                <a:ea typeface="Calibri"/>
                <a:cs typeface="Calibri"/>
                <a:sym typeface="Calibri"/>
              </a:defRPr>
            </a:lvl3pPr>
            <a:lvl4pPr indent="0" lvl="3" marL="0" marR="0" rtl="0" algn="r">
              <a:spcBef>
                <a:spcPts val="0"/>
              </a:spcBef>
              <a:buNone/>
              <a:defRPr b="0" i="0" sz="1200" u="none" cap="none" strike="noStrike">
                <a:solidFill>
                  <a:schemeClr val="lt1"/>
                </a:solidFill>
                <a:latin typeface="Calibri"/>
                <a:ea typeface="Calibri"/>
                <a:cs typeface="Calibri"/>
                <a:sym typeface="Calibri"/>
              </a:defRPr>
            </a:lvl4pPr>
            <a:lvl5pPr indent="0" lvl="4" marL="0" marR="0" rtl="0" algn="r">
              <a:spcBef>
                <a:spcPts val="0"/>
              </a:spcBef>
              <a:buNone/>
              <a:defRPr b="0" i="0" sz="1200" u="none" cap="none" strike="noStrike">
                <a:solidFill>
                  <a:schemeClr val="lt1"/>
                </a:solidFill>
                <a:latin typeface="Calibri"/>
                <a:ea typeface="Calibri"/>
                <a:cs typeface="Calibri"/>
                <a:sym typeface="Calibri"/>
              </a:defRPr>
            </a:lvl5pPr>
            <a:lvl6pPr indent="0" lvl="5" marL="0" marR="0" rtl="0" algn="r">
              <a:spcBef>
                <a:spcPts val="0"/>
              </a:spcBef>
              <a:buNone/>
              <a:defRPr b="0" i="0" sz="1200" u="none" cap="none" strike="noStrike">
                <a:solidFill>
                  <a:schemeClr val="lt1"/>
                </a:solidFill>
                <a:latin typeface="Calibri"/>
                <a:ea typeface="Calibri"/>
                <a:cs typeface="Calibri"/>
                <a:sym typeface="Calibri"/>
              </a:defRPr>
            </a:lvl6pPr>
            <a:lvl7pPr indent="0" lvl="6" marL="0" marR="0" rtl="0" algn="r">
              <a:spcBef>
                <a:spcPts val="0"/>
              </a:spcBef>
              <a:buNone/>
              <a:defRPr b="0" i="0" sz="1200" u="none" cap="none" strike="noStrike">
                <a:solidFill>
                  <a:schemeClr val="lt1"/>
                </a:solidFill>
                <a:latin typeface="Calibri"/>
                <a:ea typeface="Calibri"/>
                <a:cs typeface="Calibri"/>
                <a:sym typeface="Calibri"/>
              </a:defRPr>
            </a:lvl7pPr>
            <a:lvl8pPr indent="0" lvl="7" marL="0" marR="0" rtl="0" algn="r">
              <a:spcBef>
                <a:spcPts val="0"/>
              </a:spcBef>
              <a:buNone/>
              <a:defRPr b="0" i="0" sz="1200" u="none" cap="none" strike="noStrike">
                <a:solidFill>
                  <a:schemeClr val="lt1"/>
                </a:solidFill>
                <a:latin typeface="Calibri"/>
                <a:ea typeface="Calibri"/>
                <a:cs typeface="Calibri"/>
                <a:sym typeface="Calibri"/>
              </a:defRPr>
            </a:lvl8pPr>
            <a:lvl9pPr indent="0" lvl="8" marL="0" marR="0" rtl="0" algn="r">
              <a:spcBef>
                <a:spcPts val="0"/>
              </a:spcBef>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 name="Shape 29"/>
        <p:cNvGrpSpPr/>
        <p:nvPr/>
      </p:nvGrpSpPr>
      <p:grpSpPr>
        <a:xfrm>
          <a:off x="0" y="0"/>
          <a:ext cx="0" cy="0"/>
          <a:chOff x="0" y="0"/>
          <a:chExt cx="0" cy="0"/>
        </a:xfrm>
      </p:grpSpPr>
      <p:sp>
        <p:nvSpPr>
          <p:cNvPr id="30" name="Google Shape;30;p22"/>
          <p:cNvSpPr txBox="1"/>
          <p:nvPr>
            <p:ph type="title"/>
          </p:nvPr>
        </p:nvSpPr>
        <p:spPr>
          <a:xfrm>
            <a:off x="594519" y="365125"/>
            <a:ext cx="11002962" cy="823913"/>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3600"/>
              <a:buFont typeface="Calibri"/>
              <a:buNone/>
              <a:defRPr b="0" i="0" sz="36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1" name="Google Shape;31;p22"/>
          <p:cNvSpPr txBox="1"/>
          <p:nvPr>
            <p:ph idx="1" type="body"/>
          </p:nvPr>
        </p:nvSpPr>
        <p:spPr>
          <a:xfrm>
            <a:off x="594519" y="1365813"/>
            <a:ext cx="10989920" cy="4811150"/>
          </a:xfrm>
          <a:prstGeom prst="rect">
            <a:avLst/>
          </a:prstGeom>
          <a:noFill/>
          <a:ln>
            <a:noFill/>
          </a:ln>
        </p:spPr>
        <p:txBody>
          <a:bodyPr anchorCtr="0" anchor="t" bIns="45700" lIns="91425" spcFirstLastPara="1" rIns="91425" wrap="square" tIns="45700">
            <a:noAutofit/>
          </a:bodyPr>
          <a:lstStyle>
            <a:lvl1pPr indent="-330200" lvl="0" marL="457200" marR="0" rtl="0" algn="l">
              <a:lnSpc>
                <a:spcPct val="150000"/>
              </a:lnSpc>
              <a:spcBef>
                <a:spcPts val="10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rtl="0" algn="l">
              <a:lnSpc>
                <a:spcPct val="15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17500" lvl="2" marL="1371600" marR="0" rtl="0" algn="l">
              <a:lnSpc>
                <a:spcPct val="15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3pPr>
            <a:lvl4pPr indent="-304800" lvl="3" marL="1828800" marR="0" rtl="0" algn="l">
              <a:lnSpc>
                <a:spcPct val="150000"/>
              </a:lnSpc>
              <a:spcBef>
                <a:spcPts val="5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4pPr>
            <a:lvl5pPr indent="-304800" lvl="4" marL="2286000" marR="0" rtl="0" algn="l">
              <a:lnSpc>
                <a:spcPct val="150000"/>
              </a:lnSpc>
              <a:spcBef>
                <a:spcPts val="5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2" name="Google Shape;3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3" name="Google Shape;33;p22"/>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18.png"/><Relationship Id="rId5"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6" name="Shape 116"/>
        <p:cNvGrpSpPr/>
        <p:nvPr/>
      </p:nvGrpSpPr>
      <p:grpSpPr>
        <a:xfrm>
          <a:off x="0" y="0"/>
          <a:ext cx="0" cy="0"/>
          <a:chOff x="0" y="0"/>
          <a:chExt cx="0" cy="0"/>
        </a:xfrm>
      </p:grpSpPr>
      <p:pic>
        <p:nvPicPr>
          <p:cNvPr descr="abstract image" id="117" name="Google Shape;117;p1"/>
          <p:cNvPicPr preferRelativeResize="0"/>
          <p:nvPr>
            <p:ph idx="2" type="pic"/>
          </p:nvPr>
        </p:nvPicPr>
        <p:blipFill rotWithShape="1">
          <a:blip r:embed="rId3">
            <a:alphaModFix amt="52000"/>
          </a:blip>
          <a:srcRect b="0" l="0" r="0" t="0"/>
          <a:stretch/>
        </p:blipFill>
        <p:spPr>
          <a:xfrm>
            <a:off x="0" y="0"/>
            <a:ext cx="12192000" cy="6858000"/>
          </a:xfrm>
          <a:prstGeom prst="rect">
            <a:avLst/>
          </a:prstGeom>
          <a:noFill/>
          <a:ln>
            <a:noFill/>
          </a:ln>
        </p:spPr>
      </p:pic>
      <p:sp>
        <p:nvSpPr>
          <p:cNvPr id="118" name="Google Shape;118;p1"/>
          <p:cNvSpPr txBox="1"/>
          <p:nvPr>
            <p:ph type="title"/>
          </p:nvPr>
        </p:nvSpPr>
        <p:spPr>
          <a:xfrm>
            <a:off x="350836" y="1591618"/>
            <a:ext cx="11490325" cy="823913"/>
          </a:xfrm>
          <a:prstGeom prst="rect">
            <a:avLst/>
          </a:prstGeom>
          <a:noFill/>
          <a:ln>
            <a:noFill/>
          </a:ln>
        </p:spPr>
        <p:txBody>
          <a:bodyPr anchorCtr="0" anchor="ctr" bIns="45700" lIns="91425" spcFirstLastPara="1" rIns="91425" wrap="square" tIns="45700">
            <a:noAutofit/>
          </a:bodyPr>
          <a:lstStyle/>
          <a:p>
            <a:pPr indent="0" lvl="0" marL="0" rtl="0" algn="ctr">
              <a:lnSpc>
                <a:spcPct val="150000"/>
              </a:lnSpc>
              <a:spcBef>
                <a:spcPts val="0"/>
              </a:spcBef>
              <a:spcAft>
                <a:spcPts val="0"/>
              </a:spcAft>
              <a:buClr>
                <a:schemeClr val="lt1"/>
              </a:buClr>
              <a:buSzPts val="5400"/>
              <a:buFont typeface="Calibri"/>
              <a:buNone/>
            </a:pPr>
            <a:r>
              <a:rPr lang="en-US" sz="5400"/>
              <a:t>CYBER EDGE</a:t>
            </a:r>
            <a:endParaRPr/>
          </a:p>
        </p:txBody>
      </p:sp>
      <p:sp>
        <p:nvSpPr>
          <p:cNvPr id="119" name="Google Shape;119;p1"/>
          <p:cNvSpPr txBox="1"/>
          <p:nvPr>
            <p:ph idx="1" type="body"/>
          </p:nvPr>
        </p:nvSpPr>
        <p:spPr>
          <a:xfrm>
            <a:off x="3512343" y="5922140"/>
            <a:ext cx="5167313" cy="518795"/>
          </a:xfrm>
          <a:prstGeom prst="rect">
            <a:avLst/>
          </a:prstGeom>
          <a:noFill/>
          <a:ln>
            <a:noFill/>
          </a:ln>
        </p:spPr>
        <p:txBody>
          <a:bodyPr anchorCtr="0" anchor="t" bIns="45700" lIns="91425" spcFirstLastPara="1" rIns="91425" wrap="square" tIns="45700">
            <a:noAutofit/>
          </a:bodyPr>
          <a:lstStyle/>
          <a:p>
            <a:pPr indent="0" lvl="0" marL="0" rtl="0" algn="ctr">
              <a:lnSpc>
                <a:spcPct val="150000"/>
              </a:lnSpc>
              <a:spcBef>
                <a:spcPts val="0"/>
              </a:spcBef>
              <a:spcAft>
                <a:spcPts val="0"/>
              </a:spcAft>
              <a:buClr>
                <a:schemeClr val="lt1"/>
              </a:buClr>
              <a:buSzPts val="1800"/>
              <a:buNone/>
            </a:pPr>
            <a:r>
              <a:rPr lang="en-US"/>
              <a:t>Group 4</a:t>
            </a:r>
            <a:endParaRPr/>
          </a:p>
        </p:txBody>
      </p:sp>
      <p:sp>
        <p:nvSpPr>
          <p:cNvPr id="120" name="Google Shape;120;p1"/>
          <p:cNvSpPr txBox="1"/>
          <p:nvPr>
            <p:ph idx="3" type="body"/>
          </p:nvPr>
        </p:nvSpPr>
        <p:spPr>
          <a:xfrm>
            <a:off x="4038600" y="3608511"/>
            <a:ext cx="4114800" cy="518795"/>
          </a:xfrm>
          <a:prstGeom prst="rect">
            <a:avLst/>
          </a:prstGeom>
          <a:gradFill>
            <a:gsLst>
              <a:gs pos="0">
                <a:schemeClr val="accent5"/>
              </a:gs>
              <a:gs pos="50000">
                <a:schemeClr val="accent1"/>
              </a:gs>
              <a:gs pos="100000">
                <a:srgbClr val="E8995B"/>
              </a:gs>
            </a:gsLst>
            <a:lin ang="10800000" scaled="0"/>
          </a:gradFill>
          <a:ln>
            <a:noFill/>
          </a:ln>
        </p:spPr>
        <p:txBody>
          <a:bodyPr anchorCtr="0" anchor="t" bIns="45700" lIns="91425" spcFirstLastPara="1" rIns="91425" wrap="square" tIns="45700">
            <a:noAutofit/>
          </a:bodyPr>
          <a:lstStyle/>
          <a:p>
            <a:pPr indent="0" lvl="0" marL="0" rtl="0" algn="ctr">
              <a:lnSpc>
                <a:spcPct val="150000"/>
              </a:lnSpc>
              <a:spcBef>
                <a:spcPts val="0"/>
              </a:spcBef>
              <a:spcAft>
                <a:spcPts val="0"/>
              </a:spcAft>
              <a:buClr>
                <a:schemeClr val="lt1"/>
              </a:buClr>
              <a:buSzPts val="1800"/>
              <a:buNone/>
            </a:pPr>
            <a:r>
              <a:rPr lang="en-US" sz="1800"/>
              <a:t>CYBER EDGE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340c61288f6_0_19"/>
          <p:cNvSpPr txBox="1"/>
          <p:nvPr>
            <p:ph type="title"/>
          </p:nvPr>
        </p:nvSpPr>
        <p:spPr>
          <a:xfrm>
            <a:off x="5705225" y="318975"/>
            <a:ext cx="6288000" cy="13320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3200"/>
              <a:buFont typeface="Calibri"/>
              <a:buNone/>
            </a:pPr>
            <a:r>
              <a:rPr lang="en-US"/>
              <a:t>Checking Compliance with CIS Benchmark</a:t>
            </a:r>
            <a:endParaRPr/>
          </a:p>
        </p:txBody>
      </p:sp>
      <p:pic>
        <p:nvPicPr>
          <p:cNvPr descr="table with various people working on their laptops" id="198" name="Google Shape;198;g340c61288f6_0_19"/>
          <p:cNvPicPr preferRelativeResize="0"/>
          <p:nvPr>
            <p:ph idx="2" type="pic"/>
          </p:nvPr>
        </p:nvPicPr>
        <p:blipFill rotWithShape="1">
          <a:blip r:embed="rId3">
            <a:alphaModFix/>
          </a:blip>
          <a:srcRect b="0" l="23617" r="23617" t="0"/>
          <a:stretch/>
        </p:blipFill>
        <p:spPr>
          <a:xfrm>
            <a:off x="0" y="0"/>
            <a:ext cx="5416551" cy="6846933"/>
          </a:xfrm>
          <a:prstGeom prst="rect">
            <a:avLst/>
          </a:prstGeom>
          <a:noFill/>
          <a:ln>
            <a:noFill/>
          </a:ln>
        </p:spPr>
      </p:pic>
      <p:sp>
        <p:nvSpPr>
          <p:cNvPr id="199" name="Google Shape;199;g340c61288f6_0_19"/>
          <p:cNvSpPr txBox="1"/>
          <p:nvPr>
            <p:ph idx="12" type="sldNum"/>
          </p:nvPr>
        </p:nvSpPr>
        <p:spPr>
          <a:xfrm>
            <a:off x="11549269" y="6468303"/>
            <a:ext cx="444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00" name="Google Shape;200;g340c61288f6_0_19"/>
          <p:cNvSpPr txBox="1"/>
          <p:nvPr>
            <p:ph idx="3" type="body"/>
          </p:nvPr>
        </p:nvSpPr>
        <p:spPr>
          <a:xfrm>
            <a:off x="5765274" y="1788853"/>
            <a:ext cx="5784000" cy="4525200"/>
          </a:xfrm>
          <a:prstGeom prst="rect">
            <a:avLst/>
          </a:prstGeom>
          <a:noFill/>
          <a:ln>
            <a:noFill/>
          </a:ln>
        </p:spPr>
        <p:txBody>
          <a:bodyPr anchorCtr="0" anchor="ctr" bIns="45700" lIns="91425" spcFirstLastPara="1" rIns="91425" wrap="square" tIns="45700">
            <a:spAutoFit/>
          </a:bodyPr>
          <a:lstStyle/>
          <a:p>
            <a:pPr indent="0" lvl="0" marL="0" rtl="0" algn="l">
              <a:lnSpc>
                <a:spcPct val="100000"/>
              </a:lnSpc>
              <a:spcBef>
                <a:spcPts val="0"/>
              </a:spcBef>
              <a:spcAft>
                <a:spcPts val="0"/>
              </a:spcAft>
              <a:buClr>
                <a:schemeClr val="dk1"/>
              </a:buClr>
              <a:buSzPts val="1100"/>
              <a:buFont typeface="Arial"/>
              <a:buNone/>
            </a:pPr>
            <a:r>
              <a:rPr lang="en-US"/>
              <a:t>The CIS (Center for Internet Security) Benchmarks are a set of best practices and guidelines developed to help organizations secure their systems and data. These benchmarks are widely recognized standards that provide specific configuration recommendations to improve the security posture of various IT systems, applications, and devices. Key Features of CIS Benchmarks:</a:t>
            </a:r>
            <a:endParaRPr/>
          </a:p>
          <a:p>
            <a:pPr indent="-330200" lvl="0" marL="457200" rtl="0" algn="l">
              <a:lnSpc>
                <a:spcPct val="100000"/>
              </a:lnSpc>
              <a:spcBef>
                <a:spcPts val="0"/>
              </a:spcBef>
              <a:spcAft>
                <a:spcPts val="0"/>
              </a:spcAft>
              <a:buSzPts val="1600"/>
              <a:buChar char="•"/>
            </a:pPr>
            <a:r>
              <a:rPr b="1" lang="en-US"/>
              <a:t>Platform-Specific Guidelines</a:t>
            </a:r>
            <a:r>
              <a:rPr lang="en-US"/>
              <a:t>: Benchmarks are available for operating systems, cloud environments, databases, and network devices.</a:t>
            </a:r>
            <a:endParaRPr/>
          </a:p>
          <a:p>
            <a:pPr indent="-330200" lvl="0" marL="457200" rtl="0" algn="l">
              <a:lnSpc>
                <a:spcPct val="100000"/>
              </a:lnSpc>
              <a:spcBef>
                <a:spcPts val="0"/>
              </a:spcBef>
              <a:spcAft>
                <a:spcPts val="0"/>
              </a:spcAft>
              <a:buSzPts val="1600"/>
              <a:buChar char="•"/>
            </a:pPr>
            <a:r>
              <a:rPr b="1" lang="en-US"/>
              <a:t>Customizable</a:t>
            </a:r>
            <a:r>
              <a:rPr lang="en-US"/>
              <a:t>: Recommendations can be adapted to fit an organization's unique needs and requirements.</a:t>
            </a:r>
            <a:endParaRPr/>
          </a:p>
          <a:p>
            <a:pPr indent="-330200" lvl="0" marL="457200" rtl="0" algn="l">
              <a:lnSpc>
                <a:spcPct val="100000"/>
              </a:lnSpc>
              <a:spcBef>
                <a:spcPts val="0"/>
              </a:spcBef>
              <a:spcAft>
                <a:spcPts val="0"/>
              </a:spcAft>
              <a:buSzPts val="1600"/>
              <a:buChar char="•"/>
            </a:pPr>
            <a:r>
              <a:rPr b="1" lang="en-US"/>
              <a:t>Community-Driven</a:t>
            </a:r>
            <a:r>
              <a:rPr lang="en-US"/>
              <a:t>: Developed and maintained by cybersecurity experts and practitioners from around the world.</a:t>
            </a:r>
            <a:endParaRPr/>
          </a:p>
          <a:p>
            <a:pPr indent="0" lvl="0" marL="0" rtl="0" algn="l">
              <a:lnSpc>
                <a:spcPct val="100000"/>
              </a:lnSpc>
              <a:spcBef>
                <a:spcPts val="0"/>
              </a:spcBef>
              <a:spcAft>
                <a:spcPts val="0"/>
              </a:spcAft>
              <a:buClr>
                <a:schemeClr val="dk1"/>
              </a:buClr>
              <a:buSzPts val="1100"/>
              <a:buFont typeface="Arial"/>
              <a:buNone/>
            </a:pPr>
            <a:r>
              <a:rPr lang="en-US"/>
              <a:t>Using CIS Benchmarks helps ensure that systems are configured securely, reducing vulnerabilities and strengthening defenses against cyber threats.</a:t>
            </a:r>
            <a:endParaRPr/>
          </a:p>
          <a:p>
            <a:pPr indent="0" lvl="0" marL="0" marR="0" rtl="0" algn="l">
              <a:lnSpc>
                <a:spcPct val="100000"/>
              </a:lnSpc>
              <a:spcBef>
                <a:spcPts val="0"/>
              </a:spcBef>
              <a:spcAft>
                <a:spcPts val="0"/>
              </a:spcAft>
              <a:buClr>
                <a:schemeClr val="dk1"/>
              </a:buClr>
              <a:buSzPts val="18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340c61288f6_0_1"/>
          <p:cNvSpPr txBox="1"/>
          <p:nvPr>
            <p:ph type="title"/>
          </p:nvPr>
        </p:nvSpPr>
        <p:spPr>
          <a:xfrm>
            <a:off x="6095999" y="612040"/>
            <a:ext cx="5897100" cy="8841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3200"/>
              <a:buFont typeface="Calibri"/>
              <a:buNone/>
            </a:pPr>
            <a:r>
              <a:rPr lang="en-US"/>
              <a:t>FEATURE BREAKDOWN</a:t>
            </a:r>
            <a:endParaRPr/>
          </a:p>
        </p:txBody>
      </p:sp>
      <p:pic>
        <p:nvPicPr>
          <p:cNvPr descr="table with various people working on their laptops" id="207" name="Google Shape;207;g340c61288f6_0_1"/>
          <p:cNvPicPr preferRelativeResize="0"/>
          <p:nvPr>
            <p:ph idx="2" type="pic"/>
          </p:nvPr>
        </p:nvPicPr>
        <p:blipFill rotWithShape="1">
          <a:blip r:embed="rId3">
            <a:alphaModFix/>
          </a:blip>
          <a:srcRect b="0" l="23617" r="23617" t="0"/>
          <a:stretch/>
        </p:blipFill>
        <p:spPr>
          <a:xfrm>
            <a:off x="0" y="0"/>
            <a:ext cx="5416551" cy="6846933"/>
          </a:xfrm>
          <a:prstGeom prst="rect">
            <a:avLst/>
          </a:prstGeom>
          <a:noFill/>
          <a:ln>
            <a:noFill/>
          </a:ln>
        </p:spPr>
      </p:pic>
      <p:sp>
        <p:nvSpPr>
          <p:cNvPr id="208" name="Google Shape;208;g340c61288f6_0_1"/>
          <p:cNvSpPr txBox="1"/>
          <p:nvPr>
            <p:ph idx="12" type="sldNum"/>
          </p:nvPr>
        </p:nvSpPr>
        <p:spPr>
          <a:xfrm>
            <a:off x="11549269" y="6468303"/>
            <a:ext cx="444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09" name="Google Shape;209;g340c61288f6_0_1"/>
          <p:cNvSpPr txBox="1"/>
          <p:nvPr>
            <p:ph idx="3" type="body"/>
          </p:nvPr>
        </p:nvSpPr>
        <p:spPr>
          <a:xfrm>
            <a:off x="6095999" y="1622753"/>
            <a:ext cx="5784000" cy="3355500"/>
          </a:xfrm>
          <a:prstGeom prst="rect">
            <a:avLst/>
          </a:prstGeom>
          <a:noFill/>
          <a:ln>
            <a:noFill/>
          </a:ln>
        </p:spPr>
        <p:txBody>
          <a:bodyPr anchorCtr="0" anchor="ctr" bIns="45700" lIns="91425" spcFirstLastPara="1" rIns="91425" wrap="square" tIns="45700">
            <a:spAutoFit/>
          </a:bodyPr>
          <a:lstStyle/>
          <a:p>
            <a:pPr indent="-127000" lvl="0" marL="0" rtl="0" algn="l">
              <a:lnSpc>
                <a:spcPct val="100000"/>
              </a:lnSpc>
              <a:spcBef>
                <a:spcPts val="0"/>
              </a:spcBef>
              <a:spcAft>
                <a:spcPts val="0"/>
              </a:spcAft>
              <a:buClr>
                <a:schemeClr val="dk1"/>
              </a:buClr>
              <a:buSzPts val="2000"/>
              <a:buFont typeface="Calibri"/>
              <a:buChar char="•"/>
            </a:pPr>
            <a:r>
              <a:rPr lang="en-US" sz="2000"/>
              <a:t>📝 </a:t>
            </a:r>
            <a:r>
              <a:rPr b="1" lang="en-US" sz="2000"/>
              <a:t>OpenSCAP Hardening Reports</a:t>
            </a:r>
            <a:r>
              <a:rPr lang="en-US" sz="2000"/>
              <a:t> </a:t>
            </a:r>
            <a:endParaRPr/>
          </a:p>
          <a:p>
            <a:pPr indent="-114300" lvl="1" marL="457200" rtl="0" algn="l">
              <a:lnSpc>
                <a:spcPct val="100000"/>
              </a:lnSpc>
              <a:spcBef>
                <a:spcPts val="0"/>
              </a:spcBef>
              <a:spcAft>
                <a:spcPts val="0"/>
              </a:spcAft>
              <a:buClr>
                <a:schemeClr val="dk1"/>
              </a:buClr>
              <a:buSzPts val="1800"/>
              <a:buFont typeface="Calibri"/>
              <a:buChar char="•"/>
            </a:pPr>
            <a:r>
              <a:rPr lang="en-US" sz="1800"/>
              <a:t> Runs compliance scans and sends results to the host.</a:t>
            </a:r>
            <a:endParaRPr/>
          </a:p>
          <a:p>
            <a:pPr indent="0" lvl="0" marL="0" marR="0" rtl="0" algn="l">
              <a:lnSpc>
                <a:spcPct val="100000"/>
              </a:lnSpc>
              <a:spcBef>
                <a:spcPts val="0"/>
              </a:spcBef>
              <a:spcAft>
                <a:spcPts val="0"/>
              </a:spcAft>
              <a:buClr>
                <a:schemeClr val="dk1"/>
              </a:buClr>
              <a:buSzPts val="1800"/>
              <a:buFont typeface="Calibri"/>
              <a:buNone/>
            </a:pPr>
            <a:r>
              <a:t/>
            </a:r>
            <a:endParaRPr b="1" i="0" sz="1800" u="none" cap="none" strike="noStrike">
              <a:solidFill>
                <a:schemeClr val="dk1"/>
              </a:solidFill>
              <a:latin typeface="Arial"/>
              <a:ea typeface="Arial"/>
              <a:cs typeface="Arial"/>
              <a:sym typeface="Arial"/>
            </a:endParaRPr>
          </a:p>
          <a:p>
            <a:pPr indent="-114300" lvl="0" marL="0" marR="0" rtl="0" algn="l">
              <a:lnSpc>
                <a:spcPct val="10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 Open Ports Scan</a:t>
            </a:r>
            <a:endParaRPr b="0" i="0" sz="1800" u="none" cap="none" strike="noStrike">
              <a:solidFill>
                <a:schemeClr val="dk1"/>
              </a:solidFill>
              <a:latin typeface="Arial"/>
              <a:ea typeface="Arial"/>
              <a:cs typeface="Arial"/>
              <a:sym typeface="Arial"/>
            </a:endParaRPr>
          </a:p>
          <a:p>
            <a:pPr indent="-101600" lvl="1" marL="45720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Arial"/>
                <a:ea typeface="Arial"/>
                <a:cs typeface="Arial"/>
                <a:sym typeface="Arial"/>
              </a:rPr>
              <a:t> Lists open network ports.</a:t>
            </a:r>
            <a:endParaRPr/>
          </a:p>
          <a:p>
            <a:pPr indent="0" lvl="0" marL="0" marR="0" rtl="0" algn="l">
              <a:lnSpc>
                <a:spcPct val="100000"/>
              </a:lnSpc>
              <a:spcBef>
                <a:spcPts val="0"/>
              </a:spcBef>
              <a:spcAft>
                <a:spcPts val="0"/>
              </a:spcAft>
              <a:buClr>
                <a:schemeClr val="dk1"/>
              </a:buClr>
              <a:buSzPts val="1800"/>
              <a:buNone/>
            </a:pPr>
            <a:r>
              <a:rPr b="0" i="0" lang="en-US" sz="1800" u="none" cap="none" strike="noStrike">
                <a:solidFill>
                  <a:schemeClr val="dk1"/>
                </a:solidFill>
                <a:latin typeface="Arial"/>
                <a:ea typeface="Arial"/>
                <a:cs typeface="Arial"/>
                <a:sym typeface="Arial"/>
              </a:rPr>
              <a:t> </a:t>
            </a:r>
            <a:endParaRPr/>
          </a:p>
          <a:p>
            <a:pPr indent="-114300" lvl="0" marL="0" marR="0" rtl="0" algn="l">
              <a:lnSpc>
                <a:spcPct val="10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 Patching Status</a:t>
            </a:r>
            <a:endParaRPr b="0" i="0" sz="1800" u="none" cap="none" strike="noStrike">
              <a:solidFill>
                <a:schemeClr val="dk1"/>
              </a:solidFill>
              <a:latin typeface="Arial"/>
              <a:ea typeface="Arial"/>
              <a:cs typeface="Arial"/>
              <a:sym typeface="Arial"/>
            </a:endParaRPr>
          </a:p>
          <a:p>
            <a:pPr indent="-101600" lvl="1" marL="45720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Arial"/>
                <a:ea typeface="Arial"/>
                <a:cs typeface="Arial"/>
                <a:sym typeface="Arial"/>
              </a:rPr>
              <a:t> Checks for available updates. </a:t>
            </a:r>
            <a:endParaRPr/>
          </a:p>
          <a:p>
            <a:pPr indent="0" lvl="0" marL="0" marR="0" rtl="0" algn="l">
              <a:lnSpc>
                <a:spcPct val="100000"/>
              </a:lnSpc>
              <a:spcBef>
                <a:spcPts val="0"/>
              </a:spcBef>
              <a:spcAft>
                <a:spcPts val="0"/>
              </a:spcAft>
              <a:buClr>
                <a:schemeClr val="dk1"/>
              </a:buClr>
              <a:buSzPts val="1800"/>
              <a:buNone/>
            </a:pPr>
            <a:r>
              <a:t/>
            </a:r>
            <a:endParaRPr b="1" i="0" sz="1800" u="none" cap="none" strike="noStrike">
              <a:solidFill>
                <a:schemeClr val="dk1"/>
              </a:solidFill>
              <a:latin typeface="Arial"/>
              <a:ea typeface="Arial"/>
              <a:cs typeface="Arial"/>
              <a:sym typeface="Arial"/>
            </a:endParaRPr>
          </a:p>
          <a:p>
            <a:pPr indent="-114300" lvl="0" marL="0" marR="0" rtl="0" algn="l">
              <a:lnSpc>
                <a:spcPct val="100000"/>
              </a:lnSpc>
              <a:spcBef>
                <a:spcPts val="0"/>
              </a:spcBef>
              <a:spcAft>
                <a:spcPts val="0"/>
              </a:spcAft>
              <a:buClr>
                <a:schemeClr val="dk1"/>
              </a:buClr>
              <a:buSzPts val="1800"/>
              <a:buFont typeface="Arial"/>
              <a:buChar char="•"/>
            </a:pPr>
            <a:r>
              <a:rPr b="1" i="0" lang="en-US" sz="1800" u="none" cap="none" strike="noStrike">
                <a:solidFill>
                  <a:schemeClr val="dk1"/>
                </a:solidFill>
                <a:latin typeface="Arial"/>
                <a:ea typeface="Arial"/>
                <a:cs typeface="Arial"/>
                <a:sym typeface="Arial"/>
              </a:rPr>
              <a:t>🛠️ Third-Party Software Inventory</a:t>
            </a:r>
            <a:endParaRPr b="0" i="0" sz="1800" u="none" cap="none" strike="noStrike">
              <a:solidFill>
                <a:schemeClr val="dk1"/>
              </a:solidFill>
              <a:latin typeface="Arial"/>
              <a:ea typeface="Arial"/>
              <a:cs typeface="Arial"/>
              <a:sym typeface="Arial"/>
            </a:endParaRPr>
          </a:p>
          <a:p>
            <a:pPr indent="-101600" lvl="1" marL="457200" rtl="0" algn="l">
              <a:lnSpc>
                <a:spcPct val="100000"/>
              </a:lnSpc>
              <a:spcBef>
                <a:spcPts val="0"/>
              </a:spcBef>
              <a:spcAft>
                <a:spcPts val="0"/>
              </a:spcAft>
              <a:buClr>
                <a:schemeClr val="dk1"/>
              </a:buClr>
              <a:buSzPts val="1600"/>
              <a:buFont typeface="Arial"/>
              <a:buChar char="•"/>
            </a:pPr>
            <a:r>
              <a:rPr b="0" i="0" lang="en-US" sz="1600" u="none" cap="none" strike="noStrike">
                <a:solidFill>
                  <a:schemeClr val="dk1"/>
                </a:solidFill>
                <a:latin typeface="Arial"/>
                <a:ea typeface="Arial"/>
                <a:cs typeface="Arial"/>
                <a:sym typeface="Arial"/>
              </a:rPr>
              <a:t> Lists installed packages. </a:t>
            </a:r>
            <a:endParaRPr/>
          </a:p>
          <a:p>
            <a:pPr indent="0" lvl="0" marL="0" marR="0" rtl="0" algn="l">
              <a:lnSpc>
                <a:spcPct val="100000"/>
              </a:lnSpc>
              <a:spcBef>
                <a:spcPts val="0"/>
              </a:spcBef>
              <a:spcAft>
                <a:spcPts val="0"/>
              </a:spcAft>
              <a:buClr>
                <a:schemeClr val="dk1"/>
              </a:buClr>
              <a:buSzPts val="1800"/>
              <a:buNone/>
            </a:pPr>
            <a:r>
              <a:t/>
            </a:r>
            <a:endParaRPr b="1" i="0" sz="1800" u="none" cap="none" strike="noStrik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8"/>
          <p:cNvSpPr txBox="1"/>
          <p:nvPr>
            <p:ph type="title"/>
          </p:nvPr>
        </p:nvSpPr>
        <p:spPr>
          <a:xfrm>
            <a:off x="6095999" y="672422"/>
            <a:ext cx="5897218" cy="884238"/>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3200"/>
              <a:buFont typeface="Calibri"/>
              <a:buNone/>
            </a:pPr>
            <a:r>
              <a:rPr lang="en-US"/>
              <a:t>KEY BENEFITS</a:t>
            </a:r>
            <a:endParaRPr/>
          </a:p>
        </p:txBody>
      </p:sp>
      <p:pic>
        <p:nvPicPr>
          <p:cNvPr descr="table with various people working on their laptops" id="216" name="Google Shape;216;p8"/>
          <p:cNvPicPr preferRelativeResize="0"/>
          <p:nvPr>
            <p:ph idx="2" type="pic"/>
          </p:nvPr>
        </p:nvPicPr>
        <p:blipFill rotWithShape="1">
          <a:blip r:embed="rId3">
            <a:alphaModFix/>
          </a:blip>
          <a:srcRect b="0" l="23617" r="23616" t="0"/>
          <a:stretch/>
        </p:blipFill>
        <p:spPr>
          <a:xfrm>
            <a:off x="0" y="0"/>
            <a:ext cx="5416550" cy="6846932"/>
          </a:xfrm>
          <a:prstGeom prst="rect">
            <a:avLst/>
          </a:prstGeom>
          <a:noFill/>
          <a:ln>
            <a:noFill/>
          </a:ln>
        </p:spPr>
      </p:pic>
      <p:sp>
        <p:nvSpPr>
          <p:cNvPr id="217" name="Google Shape;217;p8"/>
          <p:cNvSpPr txBox="1"/>
          <p:nvPr>
            <p:ph idx="3" type="body"/>
          </p:nvPr>
        </p:nvSpPr>
        <p:spPr>
          <a:xfrm>
            <a:off x="6095999" y="1759790"/>
            <a:ext cx="5566913" cy="4295954"/>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600"/>
              <a:buNone/>
            </a:pPr>
            <a:r>
              <a:rPr lang="en-US"/>
              <a:t>✅ </a:t>
            </a:r>
            <a:r>
              <a:rPr b="1" lang="en-US"/>
              <a:t>Centralized Security Management</a:t>
            </a:r>
            <a:r>
              <a:rPr lang="en-US"/>
              <a:t>: Monitor multiple servers from a single dashboard.</a:t>
            </a:r>
            <a:endParaRPr/>
          </a:p>
          <a:p>
            <a:pPr indent="0" lvl="0" marL="0" rtl="0" algn="l">
              <a:lnSpc>
                <a:spcPct val="100000"/>
              </a:lnSpc>
              <a:spcBef>
                <a:spcPts val="1000"/>
              </a:spcBef>
              <a:spcAft>
                <a:spcPts val="0"/>
              </a:spcAft>
              <a:buClr>
                <a:schemeClr val="dk1"/>
              </a:buClr>
              <a:buSzPts val="1600"/>
              <a:buNone/>
            </a:pPr>
            <a:br>
              <a:rPr lang="en-US"/>
            </a:br>
            <a:r>
              <a:rPr lang="en-US"/>
              <a:t>✅ </a:t>
            </a:r>
            <a:r>
              <a:rPr b="1" lang="en-US"/>
              <a:t>Automated Compliance Reporting</a:t>
            </a:r>
            <a:r>
              <a:rPr lang="en-US"/>
              <a:t>: Uses OpenSCAP with CIS benchmarks for security hardening.</a:t>
            </a:r>
            <a:br>
              <a:rPr lang="en-US"/>
            </a:br>
            <a:endParaRPr/>
          </a:p>
          <a:p>
            <a:pPr indent="0" lvl="0" marL="0" rtl="0" algn="l">
              <a:lnSpc>
                <a:spcPct val="100000"/>
              </a:lnSpc>
              <a:spcBef>
                <a:spcPts val="1000"/>
              </a:spcBef>
              <a:spcAft>
                <a:spcPts val="0"/>
              </a:spcAft>
              <a:buClr>
                <a:schemeClr val="dk1"/>
              </a:buClr>
              <a:buSzPts val="1600"/>
              <a:buNone/>
            </a:pPr>
            <a:r>
              <a:rPr lang="en-US"/>
              <a:t>✅ </a:t>
            </a:r>
            <a:r>
              <a:rPr b="1" lang="en-US"/>
              <a:t>Real-time Insights</a:t>
            </a:r>
            <a:r>
              <a:rPr lang="en-US"/>
              <a:t>: Helps administrators quickly identify and address vulnerabilities.</a:t>
            </a:r>
            <a:br>
              <a:rPr lang="en-US"/>
            </a:br>
            <a:endParaRPr/>
          </a:p>
          <a:p>
            <a:pPr indent="0" lvl="0" marL="0" rtl="0" algn="l">
              <a:lnSpc>
                <a:spcPct val="100000"/>
              </a:lnSpc>
              <a:spcBef>
                <a:spcPts val="1000"/>
              </a:spcBef>
              <a:spcAft>
                <a:spcPts val="0"/>
              </a:spcAft>
              <a:buClr>
                <a:schemeClr val="dk1"/>
              </a:buClr>
              <a:buSzPts val="1600"/>
              <a:buNone/>
            </a:pPr>
            <a:r>
              <a:rPr lang="en-US"/>
              <a:t>✅ </a:t>
            </a:r>
            <a:r>
              <a:rPr b="1" lang="en-US"/>
              <a:t>User-friendly Interface</a:t>
            </a:r>
            <a:r>
              <a:rPr lang="en-US"/>
              <a:t>: Provides a clean and intuitive UI for easy navigation.</a:t>
            </a:r>
            <a:br>
              <a:rPr lang="en-US"/>
            </a:br>
            <a:endParaRPr/>
          </a:p>
          <a:p>
            <a:pPr indent="0" lvl="0" marL="0" rtl="0" algn="l">
              <a:lnSpc>
                <a:spcPct val="100000"/>
              </a:lnSpc>
              <a:spcBef>
                <a:spcPts val="1000"/>
              </a:spcBef>
              <a:spcAft>
                <a:spcPts val="0"/>
              </a:spcAft>
              <a:buClr>
                <a:schemeClr val="dk1"/>
              </a:buClr>
              <a:buSzPts val="1600"/>
              <a:buNone/>
            </a:pPr>
            <a:r>
              <a:rPr lang="en-US"/>
              <a:t>✅ </a:t>
            </a:r>
            <a:r>
              <a:rPr b="1" lang="en-US"/>
              <a:t>Lightweight &amp; Efficient</a:t>
            </a:r>
            <a:r>
              <a:rPr lang="en-US"/>
              <a:t>: Uses SQLite, React, and Node.js for a scalable and low-resource solution.</a:t>
            </a:r>
            <a:endParaRPr/>
          </a:p>
        </p:txBody>
      </p:sp>
      <p:sp>
        <p:nvSpPr>
          <p:cNvPr id="218" name="Google Shape;218;p8"/>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9"/>
          <p:cNvSpPr txBox="1"/>
          <p:nvPr>
            <p:ph type="title"/>
          </p:nvPr>
        </p:nvSpPr>
        <p:spPr>
          <a:xfrm>
            <a:off x="594519" y="612516"/>
            <a:ext cx="11002962" cy="823913"/>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800"/>
              <a:buFont typeface="Calibri"/>
              <a:buNone/>
            </a:pPr>
            <a:r>
              <a:rPr lang="en-US"/>
              <a:t>HIGH LEVEL DESIGN</a:t>
            </a:r>
            <a:endParaRPr sz="4800"/>
          </a:p>
        </p:txBody>
      </p:sp>
      <p:sp>
        <p:nvSpPr>
          <p:cNvPr id="224" name="Google Shape;224;p9"/>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25" name="Google Shape;225;p9"/>
          <p:cNvPicPr preferRelativeResize="0"/>
          <p:nvPr/>
        </p:nvPicPr>
        <p:blipFill rotWithShape="1">
          <a:blip r:embed="rId3">
            <a:alphaModFix/>
          </a:blip>
          <a:srcRect b="0" l="0" r="0" t="0"/>
          <a:stretch/>
        </p:blipFill>
        <p:spPr>
          <a:xfrm>
            <a:off x="1511060" y="1645038"/>
            <a:ext cx="9169879" cy="476288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0"/>
          <p:cNvSpPr txBox="1"/>
          <p:nvPr>
            <p:ph type="title"/>
          </p:nvPr>
        </p:nvSpPr>
        <p:spPr>
          <a:xfrm>
            <a:off x="6096000" y="2262871"/>
            <a:ext cx="5251450" cy="1661297"/>
          </a:xfrm>
          <a:prstGeom prst="rect">
            <a:avLst/>
          </a:prstGeom>
          <a:noFill/>
          <a:ln>
            <a:noFill/>
          </a:ln>
        </p:spPr>
        <p:txBody>
          <a:bodyPr anchorCtr="0" anchor="b" bIns="45700" lIns="91425" spcFirstLastPara="1" rIns="91425" wrap="square" tIns="45700">
            <a:normAutofit fontScale="90000"/>
          </a:bodyPr>
          <a:lstStyle/>
          <a:p>
            <a:pPr indent="0" lvl="0" marL="0" rtl="0" algn="l">
              <a:lnSpc>
                <a:spcPct val="100000"/>
              </a:lnSpc>
              <a:spcBef>
                <a:spcPts val="0"/>
              </a:spcBef>
              <a:spcAft>
                <a:spcPts val="0"/>
              </a:spcAft>
              <a:buClr>
                <a:schemeClr val="dk1"/>
              </a:buClr>
              <a:buSzPct val="100000"/>
              <a:buFont typeface="Calibri"/>
              <a:buNone/>
            </a:pPr>
            <a:r>
              <a:rPr lang="en-US"/>
              <a:t>TECHNICAL DETAILS</a:t>
            </a:r>
            <a:endParaRPr/>
          </a:p>
        </p:txBody>
      </p:sp>
      <p:pic>
        <p:nvPicPr>
          <p:cNvPr descr="close up of computer on top of table against a brick wall" id="231" name="Google Shape;231;p10"/>
          <p:cNvPicPr preferRelativeResize="0"/>
          <p:nvPr>
            <p:ph idx="2" type="pic"/>
          </p:nvPr>
        </p:nvPicPr>
        <p:blipFill rotWithShape="1">
          <a:blip r:embed="rId3">
            <a:alphaModFix/>
          </a:blip>
          <a:srcRect b="0" l="20370" r="20369" t="0"/>
          <a:stretch/>
        </p:blipFill>
        <p:spPr>
          <a:xfrm>
            <a:off x="0" y="0"/>
            <a:ext cx="6096000" cy="6867922"/>
          </a:xfrm>
          <a:prstGeom prst="rect">
            <a:avLst/>
          </a:prstGeom>
          <a:noFill/>
          <a:ln>
            <a:noFill/>
          </a:ln>
        </p:spPr>
      </p:pic>
      <p:sp>
        <p:nvSpPr>
          <p:cNvPr id="232" name="Google Shape;232;p10"/>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1"/>
          <p:cNvSpPr txBox="1"/>
          <p:nvPr>
            <p:ph type="title"/>
          </p:nvPr>
        </p:nvSpPr>
        <p:spPr>
          <a:xfrm>
            <a:off x="594519" y="414109"/>
            <a:ext cx="11002962" cy="823913"/>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3600"/>
              <a:buFont typeface="Calibri"/>
              <a:buNone/>
            </a:pPr>
            <a:r>
              <a:rPr lang="en-US" sz="3600"/>
              <a:t>SYSTEM DESIGN</a:t>
            </a:r>
            <a:endParaRPr/>
          </a:p>
        </p:txBody>
      </p:sp>
      <p:sp>
        <p:nvSpPr>
          <p:cNvPr id="238" name="Google Shape;238;p11"/>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39" name="Google Shape;239;p11"/>
          <p:cNvPicPr preferRelativeResize="0"/>
          <p:nvPr/>
        </p:nvPicPr>
        <p:blipFill rotWithShape="1">
          <a:blip r:embed="rId3">
            <a:alphaModFix/>
          </a:blip>
          <a:srcRect b="0" l="0" r="0" t="0"/>
          <a:stretch/>
        </p:blipFill>
        <p:spPr>
          <a:xfrm>
            <a:off x="481373" y="2022894"/>
            <a:ext cx="5376582" cy="2812211"/>
          </a:xfrm>
          <a:prstGeom prst="rect">
            <a:avLst/>
          </a:prstGeom>
          <a:noFill/>
          <a:ln>
            <a:noFill/>
          </a:ln>
        </p:spPr>
      </p:pic>
      <p:pic>
        <p:nvPicPr>
          <p:cNvPr id="240" name="Google Shape;240;p11"/>
          <p:cNvPicPr preferRelativeResize="0"/>
          <p:nvPr/>
        </p:nvPicPr>
        <p:blipFill rotWithShape="1">
          <a:blip r:embed="rId4">
            <a:alphaModFix/>
          </a:blip>
          <a:srcRect b="0" l="0" r="0" t="0"/>
          <a:stretch/>
        </p:blipFill>
        <p:spPr>
          <a:xfrm>
            <a:off x="6096000" y="1984074"/>
            <a:ext cx="5242974" cy="267404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2"/>
          <p:cNvSpPr txBox="1"/>
          <p:nvPr>
            <p:ph type="title"/>
          </p:nvPr>
        </p:nvSpPr>
        <p:spPr>
          <a:xfrm>
            <a:off x="594519" y="461664"/>
            <a:ext cx="11002962" cy="823913"/>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800"/>
              <a:buFont typeface="Calibri"/>
              <a:buNone/>
            </a:pPr>
            <a:r>
              <a:rPr lang="en-US"/>
              <a:t>TECH STACK</a:t>
            </a:r>
            <a:endParaRPr sz="4800"/>
          </a:p>
        </p:txBody>
      </p:sp>
      <p:sp>
        <p:nvSpPr>
          <p:cNvPr id="246" name="Google Shape;246;p12"/>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47" name="Google Shape;247;p12"/>
          <p:cNvPicPr preferRelativeResize="0"/>
          <p:nvPr/>
        </p:nvPicPr>
        <p:blipFill rotWithShape="1">
          <a:blip r:embed="rId3">
            <a:alphaModFix/>
          </a:blip>
          <a:srcRect b="0" l="0" r="0" t="0"/>
          <a:stretch/>
        </p:blipFill>
        <p:spPr>
          <a:xfrm>
            <a:off x="1705155" y="1416566"/>
            <a:ext cx="8781690" cy="497977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13"/>
          <p:cNvSpPr txBox="1"/>
          <p:nvPr>
            <p:ph type="title"/>
          </p:nvPr>
        </p:nvSpPr>
        <p:spPr>
          <a:xfrm>
            <a:off x="6096000" y="2064463"/>
            <a:ext cx="5251450" cy="1661297"/>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6000"/>
              <a:buFont typeface="Calibri"/>
              <a:buNone/>
            </a:pPr>
            <a:r>
              <a:rPr lang="en-US"/>
              <a:t>DEMO</a:t>
            </a:r>
            <a:endParaRPr/>
          </a:p>
        </p:txBody>
      </p:sp>
      <p:pic>
        <p:nvPicPr>
          <p:cNvPr descr="close up of computer on top of table against a brick wall" id="253" name="Google Shape;253;p13"/>
          <p:cNvPicPr preferRelativeResize="0"/>
          <p:nvPr>
            <p:ph idx="2" type="pic"/>
          </p:nvPr>
        </p:nvPicPr>
        <p:blipFill rotWithShape="1">
          <a:blip r:embed="rId3">
            <a:alphaModFix/>
          </a:blip>
          <a:srcRect b="0" l="20370" r="20369" t="0"/>
          <a:stretch/>
        </p:blipFill>
        <p:spPr>
          <a:xfrm>
            <a:off x="0" y="0"/>
            <a:ext cx="6096000" cy="6867922"/>
          </a:xfrm>
          <a:prstGeom prst="rect">
            <a:avLst/>
          </a:prstGeom>
          <a:noFill/>
          <a:ln>
            <a:noFill/>
          </a:ln>
        </p:spPr>
      </p:pic>
      <p:sp>
        <p:nvSpPr>
          <p:cNvPr id="254" name="Google Shape;254;p13"/>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14"/>
          <p:cNvSpPr/>
          <p:nvPr/>
        </p:nvSpPr>
        <p:spPr>
          <a:xfrm>
            <a:off x="593726" y="1639019"/>
            <a:ext cx="2710192" cy="4710023"/>
          </a:xfrm>
          <a:prstGeom prst="rect">
            <a:avLst/>
          </a:prstGeom>
          <a:gradFill>
            <a:gsLst>
              <a:gs pos="0">
                <a:schemeClr val="accent5"/>
              </a:gs>
              <a:gs pos="50000">
                <a:schemeClr val="accent1"/>
              </a:gs>
              <a:gs pos="100000">
                <a:srgbClr val="E9985A"/>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0" name="Google Shape;260;p14"/>
          <p:cNvSpPr txBox="1"/>
          <p:nvPr>
            <p:ph type="title"/>
          </p:nvPr>
        </p:nvSpPr>
        <p:spPr>
          <a:xfrm>
            <a:off x="594519" y="690153"/>
            <a:ext cx="11002962" cy="823913"/>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800"/>
              <a:buFont typeface="Calibri"/>
              <a:buNone/>
            </a:pPr>
            <a:r>
              <a:rPr lang="en-US" sz="4800"/>
              <a:t>LOGIN PAGE</a:t>
            </a:r>
            <a:endParaRPr sz="4800"/>
          </a:p>
        </p:txBody>
      </p:sp>
      <p:sp>
        <p:nvSpPr>
          <p:cNvPr id="261" name="Google Shape;261;p14"/>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62" name="Google Shape;262;p14"/>
          <p:cNvPicPr preferRelativeResize="0"/>
          <p:nvPr/>
        </p:nvPicPr>
        <p:blipFill rotWithShape="1">
          <a:blip r:embed="rId3">
            <a:alphaModFix/>
          </a:blip>
          <a:srcRect b="0" l="0" r="0" t="0"/>
          <a:stretch/>
        </p:blipFill>
        <p:spPr>
          <a:xfrm>
            <a:off x="2044462" y="1976385"/>
            <a:ext cx="8453886" cy="40945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5"/>
          <p:cNvSpPr/>
          <p:nvPr/>
        </p:nvSpPr>
        <p:spPr>
          <a:xfrm>
            <a:off x="593726" y="1639019"/>
            <a:ext cx="2710192" cy="4710023"/>
          </a:xfrm>
          <a:prstGeom prst="rect">
            <a:avLst/>
          </a:prstGeom>
          <a:gradFill>
            <a:gsLst>
              <a:gs pos="0">
                <a:schemeClr val="accent5"/>
              </a:gs>
              <a:gs pos="50000">
                <a:schemeClr val="accent1"/>
              </a:gs>
              <a:gs pos="100000">
                <a:srgbClr val="E9985A"/>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8" name="Google Shape;268;p15"/>
          <p:cNvSpPr txBox="1"/>
          <p:nvPr>
            <p:ph type="title"/>
          </p:nvPr>
        </p:nvSpPr>
        <p:spPr>
          <a:xfrm>
            <a:off x="594519" y="690153"/>
            <a:ext cx="11002962" cy="823913"/>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800"/>
              <a:buFont typeface="Calibri"/>
              <a:buNone/>
            </a:pPr>
            <a:r>
              <a:rPr lang="en-US" sz="4800"/>
              <a:t>DASHBOARD</a:t>
            </a:r>
            <a:endParaRPr sz="4800"/>
          </a:p>
        </p:txBody>
      </p:sp>
      <p:sp>
        <p:nvSpPr>
          <p:cNvPr id="269" name="Google Shape;269;p15"/>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70" name="Google Shape;270;p15" title="Screenshot From 2025-03-15 12-53-59.png"/>
          <p:cNvPicPr preferRelativeResize="0"/>
          <p:nvPr/>
        </p:nvPicPr>
        <p:blipFill>
          <a:blip r:embed="rId3">
            <a:alphaModFix/>
          </a:blip>
          <a:stretch>
            <a:fillRect/>
          </a:stretch>
        </p:blipFill>
        <p:spPr>
          <a:xfrm>
            <a:off x="2205875" y="1885837"/>
            <a:ext cx="8432824" cy="42163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
          <p:cNvSpPr txBox="1"/>
          <p:nvPr>
            <p:ph type="title"/>
          </p:nvPr>
        </p:nvSpPr>
        <p:spPr>
          <a:xfrm>
            <a:off x="6095999" y="612037"/>
            <a:ext cx="5897218" cy="884238"/>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3200"/>
              <a:buFont typeface="Calibri"/>
              <a:buNone/>
            </a:pPr>
            <a:r>
              <a:rPr lang="en-US"/>
              <a:t>THE TEAM</a:t>
            </a:r>
            <a:endParaRPr/>
          </a:p>
        </p:txBody>
      </p:sp>
      <p:pic>
        <p:nvPicPr>
          <p:cNvPr descr="table with various people working on their laptops" id="127" name="Google Shape;127;p2"/>
          <p:cNvPicPr preferRelativeResize="0"/>
          <p:nvPr>
            <p:ph idx="2" type="pic"/>
          </p:nvPr>
        </p:nvPicPr>
        <p:blipFill rotWithShape="1">
          <a:blip r:embed="rId3">
            <a:alphaModFix/>
          </a:blip>
          <a:srcRect b="0" l="23617" r="23616" t="0"/>
          <a:stretch/>
        </p:blipFill>
        <p:spPr>
          <a:xfrm>
            <a:off x="0" y="0"/>
            <a:ext cx="5416550" cy="6846932"/>
          </a:xfrm>
          <a:prstGeom prst="rect">
            <a:avLst/>
          </a:prstGeom>
          <a:noFill/>
          <a:ln>
            <a:noFill/>
          </a:ln>
        </p:spPr>
      </p:pic>
      <p:sp>
        <p:nvSpPr>
          <p:cNvPr id="128" name="Google Shape;128;p2"/>
          <p:cNvSpPr txBox="1"/>
          <p:nvPr>
            <p:ph idx="1" type="body"/>
          </p:nvPr>
        </p:nvSpPr>
        <p:spPr>
          <a:xfrm>
            <a:off x="6225539" y="1546138"/>
            <a:ext cx="3017520" cy="464871"/>
          </a:xfrm>
          <a:prstGeom prst="rect">
            <a:avLst/>
          </a:prstGeom>
          <a:gradFill>
            <a:gsLst>
              <a:gs pos="0">
                <a:schemeClr val="accent5"/>
              </a:gs>
              <a:gs pos="50000">
                <a:schemeClr val="accent1"/>
              </a:gs>
              <a:gs pos="100000">
                <a:srgbClr val="E8995B"/>
              </a:gs>
            </a:gsLst>
            <a:path path="circle">
              <a:fillToRect l="100%" t="100%"/>
            </a:path>
            <a:tileRect b="-100%" r="-100%"/>
          </a:gra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1400"/>
              <a:buNone/>
            </a:pPr>
            <a:r>
              <a:rPr lang="en-US"/>
              <a:t>Group 4</a:t>
            </a:r>
            <a:endParaRPr/>
          </a:p>
        </p:txBody>
      </p:sp>
      <p:sp>
        <p:nvSpPr>
          <p:cNvPr id="129" name="Google Shape;129;p2"/>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0" name="Google Shape;130;p2"/>
          <p:cNvSpPr txBox="1"/>
          <p:nvPr>
            <p:ph idx="3" type="body"/>
          </p:nvPr>
        </p:nvSpPr>
        <p:spPr>
          <a:xfrm>
            <a:off x="6095999" y="2489066"/>
            <a:ext cx="4646246" cy="2218585"/>
          </a:xfrm>
          <a:prstGeom prst="rect">
            <a:avLst/>
          </a:prstGeom>
          <a:noFill/>
          <a:ln>
            <a:noFill/>
          </a:ln>
        </p:spPr>
        <p:txBody>
          <a:bodyPr anchorCtr="0" anchor="t" bIns="45700" lIns="91425" spcFirstLastPara="1" rIns="91425" wrap="square" tIns="45700">
            <a:noAutofit/>
          </a:bodyPr>
          <a:lstStyle/>
          <a:p>
            <a:pPr indent="-228600" lvl="0" marL="228600" rtl="0" algn="l">
              <a:lnSpc>
                <a:spcPct val="150000"/>
              </a:lnSpc>
              <a:spcBef>
                <a:spcPts val="0"/>
              </a:spcBef>
              <a:spcAft>
                <a:spcPts val="0"/>
              </a:spcAft>
              <a:buClr>
                <a:schemeClr val="dk1"/>
              </a:buClr>
              <a:buSzPts val="1600"/>
              <a:buChar char="•"/>
            </a:pPr>
            <a:r>
              <a:rPr lang="en-US"/>
              <a:t>PRIYANSHU DAS</a:t>
            </a:r>
            <a:endParaRPr/>
          </a:p>
          <a:p>
            <a:pPr indent="-228600" lvl="0" marL="228600" rtl="0" algn="l">
              <a:lnSpc>
                <a:spcPct val="150000"/>
              </a:lnSpc>
              <a:spcBef>
                <a:spcPts val="1000"/>
              </a:spcBef>
              <a:spcAft>
                <a:spcPts val="0"/>
              </a:spcAft>
              <a:buClr>
                <a:schemeClr val="dk1"/>
              </a:buClr>
              <a:buSzPts val="1600"/>
              <a:buChar char="•"/>
            </a:pPr>
            <a:r>
              <a:rPr lang="en-US"/>
              <a:t>ASHISH SRIVASTAVA</a:t>
            </a:r>
            <a:endParaRPr/>
          </a:p>
          <a:p>
            <a:pPr indent="-228600" lvl="0" marL="228600" rtl="0" algn="l">
              <a:lnSpc>
                <a:spcPct val="150000"/>
              </a:lnSpc>
              <a:spcBef>
                <a:spcPts val="1000"/>
              </a:spcBef>
              <a:spcAft>
                <a:spcPts val="0"/>
              </a:spcAft>
              <a:buClr>
                <a:schemeClr val="dk1"/>
              </a:buClr>
              <a:buSzPts val="1600"/>
              <a:buChar char="•"/>
            </a:pPr>
            <a:r>
              <a:rPr lang="en-US"/>
              <a:t>RAKESH CHOUDHARY</a:t>
            </a:r>
            <a:endParaRPr/>
          </a:p>
          <a:p>
            <a:pPr indent="-228600" lvl="0" marL="228600" rtl="0" algn="l">
              <a:lnSpc>
                <a:spcPct val="150000"/>
              </a:lnSpc>
              <a:spcBef>
                <a:spcPts val="1000"/>
              </a:spcBef>
              <a:spcAft>
                <a:spcPts val="0"/>
              </a:spcAft>
              <a:buClr>
                <a:schemeClr val="dk1"/>
              </a:buClr>
              <a:buSzPts val="1600"/>
              <a:buChar char="•"/>
            </a:pPr>
            <a:r>
              <a:rPr lang="en-US"/>
              <a:t>HARISH PRAKASH SINGH</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16"/>
          <p:cNvSpPr/>
          <p:nvPr/>
        </p:nvSpPr>
        <p:spPr>
          <a:xfrm>
            <a:off x="593726" y="1639019"/>
            <a:ext cx="2710192" cy="4710023"/>
          </a:xfrm>
          <a:prstGeom prst="rect">
            <a:avLst/>
          </a:prstGeom>
          <a:gradFill>
            <a:gsLst>
              <a:gs pos="0">
                <a:schemeClr val="accent5"/>
              </a:gs>
              <a:gs pos="50000">
                <a:schemeClr val="accent1"/>
              </a:gs>
              <a:gs pos="100000">
                <a:srgbClr val="E9985A"/>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6" name="Google Shape;276;p16"/>
          <p:cNvSpPr txBox="1"/>
          <p:nvPr>
            <p:ph type="title"/>
          </p:nvPr>
        </p:nvSpPr>
        <p:spPr>
          <a:xfrm>
            <a:off x="594519" y="690153"/>
            <a:ext cx="11002962" cy="823913"/>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800"/>
              <a:buFont typeface="Calibri"/>
              <a:buNone/>
            </a:pPr>
            <a:r>
              <a:rPr lang="en-US" sz="4800"/>
              <a:t>REPORTS</a:t>
            </a:r>
            <a:endParaRPr sz="4800"/>
          </a:p>
        </p:txBody>
      </p:sp>
      <p:sp>
        <p:nvSpPr>
          <p:cNvPr id="277" name="Google Shape;277;p16"/>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78" name="Google Shape;278;p16" title="Screenshot From 2025-03-15 12-54-09.png"/>
          <p:cNvPicPr preferRelativeResize="0"/>
          <p:nvPr/>
        </p:nvPicPr>
        <p:blipFill>
          <a:blip r:embed="rId3">
            <a:alphaModFix/>
          </a:blip>
          <a:stretch>
            <a:fillRect/>
          </a:stretch>
        </p:blipFill>
        <p:spPr>
          <a:xfrm>
            <a:off x="2391475" y="1818900"/>
            <a:ext cx="8495549" cy="4247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7"/>
          <p:cNvSpPr txBox="1"/>
          <p:nvPr>
            <p:ph type="title"/>
          </p:nvPr>
        </p:nvSpPr>
        <p:spPr>
          <a:xfrm>
            <a:off x="594519" y="690153"/>
            <a:ext cx="11002962" cy="823913"/>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chemeClr val="dk1"/>
              </a:buClr>
              <a:buSzPts val="4800"/>
              <a:buFont typeface="Calibri"/>
              <a:buNone/>
            </a:pPr>
            <a:r>
              <a:rPr lang="en-US" sz="4800"/>
              <a:t>OPENSCAP CIS </a:t>
            </a:r>
            <a:r>
              <a:rPr lang="en-US"/>
              <a:t>BENCHMARK</a:t>
            </a:r>
            <a:r>
              <a:rPr lang="en-US" sz="4800"/>
              <a:t> REPORT</a:t>
            </a:r>
            <a:endParaRPr sz="4800"/>
          </a:p>
        </p:txBody>
      </p:sp>
      <p:sp>
        <p:nvSpPr>
          <p:cNvPr id="284" name="Google Shape;284;p17"/>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85" name="Google Shape;285;p17"/>
          <p:cNvPicPr preferRelativeResize="0"/>
          <p:nvPr/>
        </p:nvPicPr>
        <p:blipFill rotWithShape="1">
          <a:blip r:embed="rId3">
            <a:alphaModFix/>
          </a:blip>
          <a:srcRect b="0" l="0" r="0" t="0"/>
          <a:stretch/>
        </p:blipFill>
        <p:spPr>
          <a:xfrm>
            <a:off x="746184" y="1793057"/>
            <a:ext cx="4882552" cy="2078516"/>
          </a:xfrm>
          <a:prstGeom prst="rect">
            <a:avLst/>
          </a:prstGeom>
          <a:noFill/>
          <a:ln>
            <a:noFill/>
          </a:ln>
        </p:spPr>
      </p:pic>
      <p:pic>
        <p:nvPicPr>
          <p:cNvPr id="286" name="Google Shape;286;p17"/>
          <p:cNvPicPr preferRelativeResize="0"/>
          <p:nvPr/>
        </p:nvPicPr>
        <p:blipFill rotWithShape="1">
          <a:blip r:embed="rId4">
            <a:alphaModFix/>
          </a:blip>
          <a:srcRect b="0" l="0" r="0" t="0"/>
          <a:stretch/>
        </p:blipFill>
        <p:spPr>
          <a:xfrm>
            <a:off x="6563266" y="1793057"/>
            <a:ext cx="4666891" cy="2078516"/>
          </a:xfrm>
          <a:prstGeom prst="rect">
            <a:avLst/>
          </a:prstGeom>
          <a:noFill/>
          <a:ln>
            <a:noFill/>
          </a:ln>
        </p:spPr>
      </p:pic>
      <p:pic>
        <p:nvPicPr>
          <p:cNvPr id="287" name="Google Shape;287;p17"/>
          <p:cNvPicPr preferRelativeResize="0"/>
          <p:nvPr/>
        </p:nvPicPr>
        <p:blipFill rotWithShape="1">
          <a:blip r:embed="rId5">
            <a:alphaModFix/>
          </a:blip>
          <a:srcRect b="0" l="0" r="0" t="0"/>
          <a:stretch/>
        </p:blipFill>
        <p:spPr>
          <a:xfrm>
            <a:off x="3866072" y="4150564"/>
            <a:ext cx="4666891" cy="201728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18"/>
          <p:cNvSpPr txBox="1"/>
          <p:nvPr>
            <p:ph type="title"/>
          </p:nvPr>
        </p:nvSpPr>
        <p:spPr>
          <a:xfrm>
            <a:off x="6096000" y="1767703"/>
            <a:ext cx="5251450" cy="1661297"/>
          </a:xfrm>
          <a:prstGeom prst="rect">
            <a:avLst/>
          </a:prstGeom>
          <a:noFill/>
          <a:ln>
            <a:noFill/>
          </a:ln>
        </p:spPr>
        <p:txBody>
          <a:bodyPr anchorCtr="0" anchor="b" bIns="45700" lIns="91425" spcFirstLastPara="1" rIns="91425" wrap="square" tIns="45700">
            <a:normAutofit fontScale="90000"/>
          </a:bodyPr>
          <a:lstStyle/>
          <a:p>
            <a:pPr indent="0" lvl="0" marL="0" rtl="0" algn="l">
              <a:lnSpc>
                <a:spcPct val="100000"/>
              </a:lnSpc>
              <a:spcBef>
                <a:spcPts val="0"/>
              </a:spcBef>
              <a:spcAft>
                <a:spcPts val="0"/>
              </a:spcAft>
              <a:buClr>
                <a:schemeClr val="dk1"/>
              </a:buClr>
              <a:buSzPct val="100000"/>
              <a:buFont typeface="Calibri"/>
              <a:buNone/>
            </a:pPr>
            <a:r>
              <a:rPr lang="en-US"/>
              <a:t>FUTURE ENHANCEMENTS</a:t>
            </a:r>
            <a:endParaRPr/>
          </a:p>
        </p:txBody>
      </p:sp>
      <p:pic>
        <p:nvPicPr>
          <p:cNvPr descr="close up of computer on top of table against a brick wall" id="293" name="Google Shape;293;p18"/>
          <p:cNvPicPr preferRelativeResize="0"/>
          <p:nvPr>
            <p:ph idx="2" type="pic"/>
          </p:nvPr>
        </p:nvPicPr>
        <p:blipFill rotWithShape="1">
          <a:blip r:embed="rId3">
            <a:alphaModFix/>
          </a:blip>
          <a:srcRect b="0" l="20370" r="20369" t="0"/>
          <a:stretch/>
        </p:blipFill>
        <p:spPr>
          <a:xfrm>
            <a:off x="0" y="0"/>
            <a:ext cx="6096000" cy="6867922"/>
          </a:xfrm>
          <a:prstGeom prst="rect">
            <a:avLst/>
          </a:prstGeom>
          <a:noFill/>
          <a:ln>
            <a:noFill/>
          </a:ln>
        </p:spPr>
      </p:pic>
      <p:sp>
        <p:nvSpPr>
          <p:cNvPr id="294" name="Google Shape;294;p18"/>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5" name="Google Shape;295;p18"/>
          <p:cNvSpPr txBox="1"/>
          <p:nvPr>
            <p:ph idx="1" type="body"/>
          </p:nvPr>
        </p:nvSpPr>
        <p:spPr>
          <a:xfrm>
            <a:off x="6202680" y="4393374"/>
            <a:ext cx="2834700" cy="365100"/>
          </a:xfrm>
          <a:prstGeom prst="rect">
            <a:avLst/>
          </a:prstGeom>
          <a:gradFill>
            <a:gsLst>
              <a:gs pos="0">
                <a:schemeClr val="accent5"/>
              </a:gs>
              <a:gs pos="50000">
                <a:schemeClr val="accent1"/>
              </a:gs>
              <a:gs pos="100000">
                <a:srgbClr val="E8995B"/>
              </a:gs>
            </a:gsLst>
            <a:lin ang="10800025" scaled="0"/>
          </a:gra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1400"/>
              <a:buNone/>
            </a:pPr>
            <a:r>
              <a:rPr lang="en-US"/>
              <a:t>Vision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descr="person staring at blueprints on a brick wall" id="301" name="Google Shape;301;p19"/>
          <p:cNvPicPr preferRelativeResize="0"/>
          <p:nvPr>
            <p:ph idx="2" type="pic"/>
          </p:nvPr>
        </p:nvPicPr>
        <p:blipFill rotWithShape="1">
          <a:blip r:embed="rId3">
            <a:alphaModFix/>
          </a:blip>
          <a:srcRect b="326" l="23552" r="23879" t="1"/>
          <a:stretch/>
        </p:blipFill>
        <p:spPr>
          <a:xfrm>
            <a:off x="0" y="0"/>
            <a:ext cx="5416550" cy="6858000"/>
          </a:xfrm>
          <a:prstGeom prst="rect">
            <a:avLst/>
          </a:prstGeom>
          <a:noFill/>
          <a:ln>
            <a:noFill/>
          </a:ln>
        </p:spPr>
      </p:pic>
      <p:sp>
        <p:nvSpPr>
          <p:cNvPr id="302" name="Google Shape;302;p19"/>
          <p:cNvSpPr txBox="1"/>
          <p:nvPr>
            <p:ph idx="1" type="body"/>
          </p:nvPr>
        </p:nvSpPr>
        <p:spPr>
          <a:xfrm>
            <a:off x="5793150" y="436801"/>
            <a:ext cx="5669400" cy="54510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None/>
            </a:pPr>
            <a:r>
              <a:rPr lang="en-US"/>
              <a:t>Many security policies are readily available online in the form of standardized SCAP checklists. However, a universally applicable security policy does not exist, as each organization has distinct security requirements and operational needs.</a:t>
            </a:r>
            <a:endParaRPr/>
          </a:p>
          <a:p>
            <a:pPr indent="0" lvl="0" marL="0" rtl="0" algn="l">
              <a:lnSpc>
                <a:spcPct val="115000"/>
              </a:lnSpc>
              <a:spcBef>
                <a:spcPts val="1200"/>
              </a:spcBef>
              <a:spcAft>
                <a:spcPts val="0"/>
              </a:spcAft>
              <a:buClr>
                <a:schemeClr val="dk1"/>
              </a:buClr>
              <a:buSzPts val="1100"/>
              <a:buNone/>
            </a:pPr>
            <a:r>
              <a:rPr lang="en-US"/>
              <a:t>To enhance both the capabilities and user experience of the product, additional functionalities can be integrated. These include connecting the portal to an organizational repository or the web, enabling the retrieval of the latest security policies for download and installation on flagged client machines.</a:t>
            </a:r>
            <a:endParaRPr/>
          </a:p>
          <a:p>
            <a:pPr indent="0" lvl="0" marL="0" rtl="0" algn="l">
              <a:lnSpc>
                <a:spcPct val="115000"/>
              </a:lnSpc>
              <a:spcBef>
                <a:spcPts val="1200"/>
              </a:spcBef>
              <a:spcAft>
                <a:spcPts val="0"/>
              </a:spcAft>
              <a:buClr>
                <a:schemeClr val="dk1"/>
              </a:buClr>
              <a:buSzPts val="1100"/>
              <a:buNone/>
            </a:pPr>
            <a:r>
              <a:rPr lang="en-US"/>
              <a:t>Furthermore, remote patch automation can be implemented, allowing seamless installation of security patches across multiple devices. This not only improves security and compliance but also enhances user experience by reducing manual effort, minimizing downtime, and ensuring a more efficient and intuitive patch management process.</a:t>
            </a:r>
            <a:endParaRPr/>
          </a:p>
          <a:p>
            <a:pPr indent="0" lvl="0" marL="0" rtl="0" algn="l">
              <a:lnSpc>
                <a:spcPct val="115000"/>
              </a:lnSpc>
              <a:spcBef>
                <a:spcPts val="1200"/>
              </a:spcBef>
              <a:spcAft>
                <a:spcPts val="1200"/>
              </a:spcAft>
              <a:buClr>
                <a:schemeClr val="dk1"/>
              </a:buClr>
              <a:buSzPts val="1100"/>
              <a:buNone/>
            </a:pPr>
            <a:r>
              <a:t/>
            </a:r>
            <a:endParaRPr/>
          </a:p>
        </p:txBody>
      </p:sp>
      <p:sp>
        <p:nvSpPr>
          <p:cNvPr id="303" name="Google Shape;303;p19"/>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descr="person staring at blueprints on a brick wall" id="309" name="Google Shape;309;g340c61288f6_0_53"/>
          <p:cNvPicPr preferRelativeResize="0"/>
          <p:nvPr>
            <p:ph idx="2" type="pic"/>
          </p:nvPr>
        </p:nvPicPr>
        <p:blipFill rotWithShape="1">
          <a:blip r:embed="rId3">
            <a:alphaModFix/>
          </a:blip>
          <a:srcRect b="328" l="23550" r="23881" t="0"/>
          <a:stretch/>
        </p:blipFill>
        <p:spPr>
          <a:xfrm>
            <a:off x="0" y="0"/>
            <a:ext cx="5416550" cy="6857999"/>
          </a:xfrm>
          <a:prstGeom prst="rect">
            <a:avLst/>
          </a:prstGeom>
          <a:noFill/>
          <a:ln>
            <a:noFill/>
          </a:ln>
        </p:spPr>
      </p:pic>
      <p:sp>
        <p:nvSpPr>
          <p:cNvPr id="310" name="Google Shape;310;g340c61288f6_0_53"/>
          <p:cNvSpPr txBox="1"/>
          <p:nvPr>
            <p:ph idx="1" type="body"/>
          </p:nvPr>
        </p:nvSpPr>
        <p:spPr>
          <a:xfrm>
            <a:off x="6096000" y="439801"/>
            <a:ext cx="5669400" cy="5451000"/>
          </a:xfrm>
          <a:prstGeom prst="rect">
            <a:avLst/>
          </a:prstGeom>
          <a:noFill/>
          <a:ln>
            <a:noFill/>
          </a:ln>
        </p:spPr>
        <p:txBody>
          <a:bodyPr anchorCtr="0" anchor="t" bIns="45700" lIns="91425" spcFirstLastPara="1" rIns="91425" wrap="square" tIns="45700">
            <a:noAutofit/>
          </a:bodyPr>
          <a:lstStyle/>
          <a:p>
            <a:pPr indent="-228600" lvl="0" marL="228600" rtl="0" algn="l">
              <a:spcBef>
                <a:spcPts val="1000"/>
              </a:spcBef>
              <a:spcAft>
                <a:spcPts val="0"/>
              </a:spcAft>
              <a:buSzPts val="1600"/>
              <a:buChar char="•"/>
            </a:pPr>
            <a:r>
              <a:rPr lang="en-US"/>
              <a:t>Cross-Platform Support: Improve compatibility for both Windows and Linux environments</a:t>
            </a:r>
            <a:endParaRPr/>
          </a:p>
          <a:p>
            <a:pPr indent="-228600" lvl="0" marL="228600" rtl="0" algn="l">
              <a:spcBef>
                <a:spcPts val="1000"/>
              </a:spcBef>
              <a:spcAft>
                <a:spcPts val="0"/>
              </a:spcAft>
              <a:buSzPts val="1600"/>
              <a:buChar char="•"/>
            </a:pPr>
            <a:r>
              <a:rPr lang="en-US"/>
              <a:t>Advanced Threat Detection: Integrate AI for detecting intrusion and threats.</a:t>
            </a:r>
            <a:endParaRPr/>
          </a:p>
          <a:p>
            <a:pPr indent="-228600" lvl="0" marL="228600" rtl="0" algn="l">
              <a:spcBef>
                <a:spcPts val="1000"/>
              </a:spcBef>
              <a:spcAft>
                <a:spcPts val="0"/>
              </a:spcAft>
              <a:buSzPts val="1600"/>
              <a:buChar char="•"/>
            </a:pPr>
            <a:r>
              <a:rPr lang="en-US"/>
              <a:t>Option to manage - Scheduled Scans &amp; Alerts – configurable by Admin</a:t>
            </a:r>
            <a:endParaRPr/>
          </a:p>
          <a:p>
            <a:pPr indent="-228600" lvl="0" marL="228600" rtl="0" algn="l">
              <a:spcBef>
                <a:spcPts val="1000"/>
              </a:spcBef>
              <a:spcAft>
                <a:spcPts val="0"/>
              </a:spcAft>
              <a:buSzPts val="1600"/>
              <a:buChar char="•"/>
            </a:pPr>
            <a:r>
              <a:rPr lang="en-US"/>
              <a:t>More In-Depth Scanning and Report Generation</a:t>
            </a:r>
            <a:endParaRPr/>
          </a:p>
          <a:p>
            <a:pPr indent="-228600" lvl="0" marL="228600" rtl="0" algn="l">
              <a:spcBef>
                <a:spcPts val="1000"/>
              </a:spcBef>
              <a:spcAft>
                <a:spcPts val="0"/>
              </a:spcAft>
              <a:buSzPts val="1600"/>
              <a:buChar char="•"/>
            </a:pPr>
            <a:r>
              <a:rPr lang="en-US"/>
              <a:t>Email/Slack/SMS Notifications and reports</a:t>
            </a:r>
            <a:endParaRPr/>
          </a:p>
          <a:p>
            <a:pPr indent="-228600" lvl="0" marL="228600" rtl="0" algn="l">
              <a:spcBef>
                <a:spcPts val="1000"/>
              </a:spcBef>
              <a:spcAft>
                <a:spcPts val="0"/>
              </a:spcAft>
              <a:buSzPts val="1600"/>
              <a:buChar char="•"/>
            </a:pPr>
            <a:r>
              <a:rPr lang="en-US"/>
              <a:t>System Telemetry, Graphical Data Visualization for quick overview and issue flagging.</a:t>
            </a:r>
            <a:endParaRPr/>
          </a:p>
          <a:p>
            <a:pPr indent="-228600" lvl="0" marL="228600" rtl="0" algn="l">
              <a:spcBef>
                <a:spcPts val="1000"/>
              </a:spcBef>
              <a:spcAft>
                <a:spcPts val="0"/>
              </a:spcAft>
              <a:buSzPts val="1600"/>
              <a:buChar char="•"/>
            </a:pPr>
            <a:r>
              <a:rPr lang="en-US"/>
              <a:t>Role-based access for teams.</a:t>
            </a:r>
            <a:endParaRPr/>
          </a:p>
          <a:p>
            <a:pPr indent="-228600" lvl="0" marL="228600" rtl="0" algn="l">
              <a:spcBef>
                <a:spcPts val="1000"/>
              </a:spcBef>
              <a:spcAft>
                <a:spcPts val="0"/>
              </a:spcAft>
              <a:buSzPts val="1600"/>
              <a:buChar char="•"/>
            </a:pPr>
            <a:r>
              <a:rPr lang="en-US"/>
              <a:t>Data Aggregation Enhancements.</a:t>
            </a:r>
            <a:endParaRPr/>
          </a:p>
          <a:p>
            <a:pPr indent="-127000" lvl="0" marL="228600" rtl="0" algn="l">
              <a:lnSpc>
                <a:spcPct val="150000"/>
              </a:lnSpc>
              <a:spcBef>
                <a:spcPts val="1000"/>
              </a:spcBef>
              <a:spcAft>
                <a:spcPts val="0"/>
              </a:spcAft>
              <a:buClr>
                <a:schemeClr val="dk1"/>
              </a:buClr>
              <a:buSzPts val="1600"/>
              <a:buNone/>
            </a:pPr>
            <a:r>
              <a:t/>
            </a:r>
            <a:endParaRPr b="1"/>
          </a:p>
        </p:txBody>
      </p:sp>
      <p:sp>
        <p:nvSpPr>
          <p:cNvPr id="311" name="Google Shape;311;g340c61288f6_0_53"/>
          <p:cNvSpPr txBox="1"/>
          <p:nvPr>
            <p:ph idx="12" type="sldNum"/>
          </p:nvPr>
        </p:nvSpPr>
        <p:spPr>
          <a:xfrm>
            <a:off x="11549269" y="6468303"/>
            <a:ext cx="444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g340c61288f6_0_42"/>
          <p:cNvSpPr txBox="1"/>
          <p:nvPr>
            <p:ph type="title"/>
          </p:nvPr>
        </p:nvSpPr>
        <p:spPr>
          <a:xfrm>
            <a:off x="6096000" y="2207850"/>
            <a:ext cx="5304600" cy="10326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6000"/>
              <a:buFont typeface="Calibri"/>
              <a:buNone/>
            </a:pPr>
            <a:r>
              <a:rPr lang="en-US"/>
              <a:t>Conclusion</a:t>
            </a:r>
            <a:endParaRPr/>
          </a:p>
        </p:txBody>
      </p:sp>
      <p:pic>
        <p:nvPicPr>
          <p:cNvPr descr="close up of computer code" id="317" name="Google Shape;317;g340c61288f6_0_42"/>
          <p:cNvPicPr preferRelativeResize="0"/>
          <p:nvPr>
            <p:ph idx="2" type="pic"/>
          </p:nvPr>
        </p:nvPicPr>
        <p:blipFill rotWithShape="1">
          <a:blip r:embed="rId3">
            <a:alphaModFix/>
          </a:blip>
          <a:srcRect b="0" l="20367" r="20373" t="0"/>
          <a:stretch/>
        </p:blipFill>
        <p:spPr>
          <a:xfrm>
            <a:off x="0" y="0"/>
            <a:ext cx="6096001" cy="6867922"/>
          </a:xfrm>
          <a:prstGeom prst="rect">
            <a:avLst/>
          </a:prstGeom>
          <a:noFill/>
          <a:ln>
            <a:noFill/>
          </a:ln>
        </p:spPr>
      </p:pic>
      <p:sp>
        <p:nvSpPr>
          <p:cNvPr id="318" name="Google Shape;318;g340c61288f6_0_42"/>
          <p:cNvSpPr txBox="1"/>
          <p:nvPr>
            <p:ph idx="1" type="body"/>
          </p:nvPr>
        </p:nvSpPr>
        <p:spPr>
          <a:xfrm>
            <a:off x="6202680" y="4393374"/>
            <a:ext cx="2834700" cy="365100"/>
          </a:xfrm>
          <a:prstGeom prst="rect">
            <a:avLst/>
          </a:prstGeom>
          <a:gradFill>
            <a:gsLst>
              <a:gs pos="0">
                <a:schemeClr val="accent5"/>
              </a:gs>
              <a:gs pos="50000">
                <a:schemeClr val="accent1"/>
              </a:gs>
              <a:gs pos="100000">
                <a:srgbClr val="E8995B"/>
              </a:gs>
            </a:gsLst>
            <a:lin ang="10800025" scaled="0"/>
          </a:gra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1400"/>
              <a:buNone/>
            </a:pPr>
            <a:r>
              <a:rPr lang="en-US"/>
              <a:t>Cyber Edge</a:t>
            </a:r>
            <a:endParaRPr/>
          </a:p>
        </p:txBody>
      </p:sp>
      <p:sp>
        <p:nvSpPr>
          <p:cNvPr id="319" name="Google Shape;319;g340c61288f6_0_42"/>
          <p:cNvSpPr txBox="1"/>
          <p:nvPr>
            <p:ph idx="12" type="sldNum"/>
          </p:nvPr>
        </p:nvSpPr>
        <p:spPr>
          <a:xfrm>
            <a:off x="11549269" y="6468303"/>
            <a:ext cx="444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0"/>
          <p:cNvSpPr txBox="1"/>
          <p:nvPr>
            <p:ph type="title"/>
          </p:nvPr>
        </p:nvSpPr>
        <p:spPr>
          <a:xfrm>
            <a:off x="6096000" y="2262871"/>
            <a:ext cx="5251450" cy="1661297"/>
          </a:xfrm>
          <a:prstGeom prst="rect">
            <a:avLst/>
          </a:prstGeom>
          <a:noFill/>
          <a:ln>
            <a:noFill/>
          </a:ln>
        </p:spPr>
        <p:txBody>
          <a:bodyPr anchorCtr="0" anchor="b" bIns="45700" lIns="91425" spcFirstLastPara="1" rIns="91425" wrap="square" tIns="45700">
            <a:normAutofit fontScale="90000"/>
          </a:bodyPr>
          <a:lstStyle/>
          <a:p>
            <a:pPr indent="0" lvl="0" marL="0" rtl="0" algn="l">
              <a:lnSpc>
                <a:spcPct val="100000"/>
              </a:lnSpc>
              <a:spcBef>
                <a:spcPts val="0"/>
              </a:spcBef>
              <a:spcAft>
                <a:spcPts val="0"/>
              </a:spcAft>
              <a:buClr>
                <a:schemeClr val="dk1"/>
              </a:buClr>
              <a:buSzPct val="100000"/>
              <a:buFont typeface="Calibri"/>
              <a:buNone/>
            </a:pPr>
            <a:r>
              <a:rPr lang="en-US"/>
              <a:t>ANY QUESTIONS?</a:t>
            </a:r>
            <a:endParaRPr/>
          </a:p>
        </p:txBody>
      </p:sp>
      <p:pic>
        <p:nvPicPr>
          <p:cNvPr descr="close up of computer on top of table against a brick wall" id="325" name="Google Shape;325;p20"/>
          <p:cNvPicPr preferRelativeResize="0"/>
          <p:nvPr>
            <p:ph idx="2" type="pic"/>
          </p:nvPr>
        </p:nvPicPr>
        <p:blipFill rotWithShape="1">
          <a:blip r:embed="rId3">
            <a:alphaModFix/>
          </a:blip>
          <a:srcRect b="0" l="20370" r="20369" t="0"/>
          <a:stretch/>
        </p:blipFill>
        <p:spPr>
          <a:xfrm>
            <a:off x="0" y="0"/>
            <a:ext cx="6096000" cy="6867922"/>
          </a:xfrm>
          <a:prstGeom prst="rect">
            <a:avLst/>
          </a:prstGeom>
          <a:noFill/>
          <a:ln>
            <a:noFill/>
          </a:ln>
        </p:spPr>
      </p:pic>
      <p:sp>
        <p:nvSpPr>
          <p:cNvPr id="326" name="Google Shape;326;p20"/>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30" name="Shape 330"/>
        <p:cNvGrpSpPr/>
        <p:nvPr/>
      </p:nvGrpSpPr>
      <p:grpSpPr>
        <a:xfrm>
          <a:off x="0" y="0"/>
          <a:ext cx="0" cy="0"/>
          <a:chOff x="0" y="0"/>
          <a:chExt cx="0" cy="0"/>
        </a:xfrm>
      </p:grpSpPr>
      <p:pic>
        <p:nvPicPr>
          <p:cNvPr descr="abstract image" id="331" name="Google Shape;331;p21"/>
          <p:cNvPicPr preferRelativeResize="0"/>
          <p:nvPr/>
        </p:nvPicPr>
        <p:blipFill rotWithShape="1">
          <a:blip r:embed="rId3">
            <a:alphaModFix amt="52000"/>
          </a:blip>
          <a:srcRect b="0" l="22717" r="45641" t="0"/>
          <a:stretch/>
        </p:blipFill>
        <p:spPr>
          <a:xfrm rot="-5400000">
            <a:off x="2667001" y="-2667000"/>
            <a:ext cx="6857999" cy="12192000"/>
          </a:xfrm>
          <a:prstGeom prst="rect">
            <a:avLst/>
          </a:prstGeom>
          <a:noFill/>
          <a:ln>
            <a:noFill/>
          </a:ln>
        </p:spPr>
      </p:pic>
      <p:sp>
        <p:nvSpPr>
          <p:cNvPr id="332" name="Google Shape;332;p21"/>
          <p:cNvSpPr txBox="1"/>
          <p:nvPr>
            <p:ph idx="4294967295" type="title"/>
          </p:nvPr>
        </p:nvSpPr>
        <p:spPr>
          <a:xfrm>
            <a:off x="588194" y="2771730"/>
            <a:ext cx="10787270" cy="830649"/>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8000"/>
              <a:buFont typeface="Calibri"/>
              <a:buNone/>
            </a:pPr>
            <a:r>
              <a:rPr lang="en-US" sz="8000"/>
              <a:t>THANK YOU</a:t>
            </a:r>
            <a:endParaRPr/>
          </a:p>
        </p:txBody>
      </p:sp>
      <p:sp>
        <p:nvSpPr>
          <p:cNvPr id="333" name="Google Shape;333;p21"/>
          <p:cNvSpPr txBox="1"/>
          <p:nvPr>
            <p:ph idx="1" type="body"/>
          </p:nvPr>
        </p:nvSpPr>
        <p:spPr>
          <a:xfrm>
            <a:off x="3512343" y="5137992"/>
            <a:ext cx="5167313" cy="518795"/>
          </a:xfrm>
          <a:prstGeom prst="rect">
            <a:avLst/>
          </a:prstGeom>
          <a:gradFill>
            <a:gsLst>
              <a:gs pos="0">
                <a:schemeClr val="accent5"/>
              </a:gs>
              <a:gs pos="50000">
                <a:schemeClr val="accent1"/>
              </a:gs>
              <a:gs pos="100000">
                <a:srgbClr val="E8995B"/>
              </a:gs>
            </a:gsLst>
            <a:lin ang="10800000" scaled="0"/>
          </a:gradFill>
          <a:ln>
            <a:noFill/>
          </a:ln>
        </p:spPr>
        <p:txBody>
          <a:bodyPr anchorCtr="0" anchor="ctr" bIns="45700" lIns="91425" spcFirstLastPara="1" rIns="91425" wrap="square" tIns="45700">
            <a:noAutofit/>
          </a:bodyPr>
          <a:lstStyle/>
          <a:p>
            <a:pPr indent="0" lvl="0" marL="0" rtl="0" algn="ctr">
              <a:lnSpc>
                <a:spcPct val="150000"/>
              </a:lnSpc>
              <a:spcBef>
                <a:spcPts val="0"/>
              </a:spcBef>
              <a:spcAft>
                <a:spcPts val="0"/>
              </a:spcAft>
              <a:buClr>
                <a:schemeClr val="lt1"/>
              </a:buClr>
              <a:buSzPts val="1800"/>
              <a:buNone/>
            </a:pPr>
            <a:r>
              <a:rPr lang="en-US"/>
              <a:t>CYBER EDGE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3"/>
          <p:cNvSpPr txBox="1"/>
          <p:nvPr>
            <p:ph type="title"/>
          </p:nvPr>
        </p:nvSpPr>
        <p:spPr>
          <a:xfrm>
            <a:off x="7068819" y="642927"/>
            <a:ext cx="4846320" cy="1435947"/>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5400"/>
              <a:buFont typeface="Calibri"/>
              <a:buNone/>
            </a:pPr>
            <a:r>
              <a:rPr lang="en-US"/>
              <a:t>AGENDA</a:t>
            </a:r>
            <a:endParaRPr/>
          </a:p>
        </p:txBody>
      </p:sp>
      <p:pic>
        <p:nvPicPr>
          <p:cNvPr descr="group of people at a conference table" id="136" name="Google Shape;136;p3"/>
          <p:cNvPicPr preferRelativeResize="0"/>
          <p:nvPr>
            <p:ph idx="2" type="pic"/>
          </p:nvPr>
        </p:nvPicPr>
        <p:blipFill rotWithShape="1">
          <a:blip r:embed="rId3">
            <a:alphaModFix/>
          </a:blip>
          <a:srcRect b="0" l="20370" r="20369" t="0"/>
          <a:stretch/>
        </p:blipFill>
        <p:spPr>
          <a:xfrm>
            <a:off x="0" y="0"/>
            <a:ext cx="6096000" cy="6858000"/>
          </a:xfrm>
          <a:prstGeom prst="parallelogram">
            <a:avLst>
              <a:gd fmla="val 25000" name="adj"/>
            </a:avLst>
          </a:prstGeom>
          <a:noFill/>
          <a:ln>
            <a:noFill/>
          </a:ln>
        </p:spPr>
      </p:pic>
      <p:sp>
        <p:nvSpPr>
          <p:cNvPr id="137" name="Google Shape;137;p3"/>
          <p:cNvSpPr txBox="1"/>
          <p:nvPr>
            <p:ph idx="1" type="body"/>
          </p:nvPr>
        </p:nvSpPr>
        <p:spPr>
          <a:xfrm>
            <a:off x="7068820" y="2078875"/>
            <a:ext cx="4114800" cy="3798888"/>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1800"/>
              <a:buNone/>
            </a:pPr>
            <a:r>
              <a:rPr lang="en-US"/>
              <a:t>Problem Statement</a:t>
            </a:r>
            <a:endParaRPr/>
          </a:p>
          <a:p>
            <a:pPr indent="0" lvl="0" marL="0" rtl="0" algn="l">
              <a:lnSpc>
                <a:spcPct val="150000"/>
              </a:lnSpc>
              <a:spcBef>
                <a:spcPts val="1000"/>
              </a:spcBef>
              <a:spcAft>
                <a:spcPts val="0"/>
              </a:spcAft>
              <a:buClr>
                <a:schemeClr val="dk1"/>
              </a:buClr>
              <a:buSzPts val="1800"/>
              <a:buNone/>
            </a:pPr>
            <a:r>
              <a:rPr lang="en-US"/>
              <a:t>Proposed Solution</a:t>
            </a:r>
            <a:endParaRPr/>
          </a:p>
          <a:p>
            <a:pPr indent="0" lvl="0" marL="0" rtl="0" algn="l">
              <a:lnSpc>
                <a:spcPct val="150000"/>
              </a:lnSpc>
              <a:spcBef>
                <a:spcPts val="1000"/>
              </a:spcBef>
              <a:spcAft>
                <a:spcPts val="0"/>
              </a:spcAft>
              <a:buClr>
                <a:schemeClr val="dk1"/>
              </a:buClr>
              <a:buSzPts val="1800"/>
              <a:buNone/>
            </a:pPr>
            <a:r>
              <a:rPr lang="en-US"/>
              <a:t>Technical Details </a:t>
            </a:r>
            <a:endParaRPr/>
          </a:p>
          <a:p>
            <a:pPr indent="0" lvl="0" marL="0" rtl="0" algn="l">
              <a:lnSpc>
                <a:spcPct val="150000"/>
              </a:lnSpc>
              <a:spcBef>
                <a:spcPts val="1000"/>
              </a:spcBef>
              <a:spcAft>
                <a:spcPts val="0"/>
              </a:spcAft>
              <a:buClr>
                <a:schemeClr val="dk1"/>
              </a:buClr>
              <a:buSzPts val="1800"/>
              <a:buNone/>
            </a:pPr>
            <a:r>
              <a:rPr lang="en-US"/>
              <a:t>Demo</a:t>
            </a:r>
            <a:endParaRPr/>
          </a:p>
          <a:p>
            <a:pPr indent="0" lvl="0" marL="0" rtl="0" algn="l">
              <a:lnSpc>
                <a:spcPct val="150000"/>
              </a:lnSpc>
              <a:spcBef>
                <a:spcPts val="1000"/>
              </a:spcBef>
              <a:spcAft>
                <a:spcPts val="0"/>
              </a:spcAft>
              <a:buClr>
                <a:schemeClr val="dk1"/>
              </a:buClr>
              <a:buSzPts val="1800"/>
              <a:buNone/>
            </a:pPr>
            <a:r>
              <a:rPr lang="en-US"/>
              <a:t>Further Enhancements</a:t>
            </a:r>
            <a:endParaRPr/>
          </a:p>
          <a:p>
            <a:pPr indent="0" lvl="0" marL="0" rtl="0" algn="l">
              <a:lnSpc>
                <a:spcPct val="150000"/>
              </a:lnSpc>
              <a:spcBef>
                <a:spcPts val="1000"/>
              </a:spcBef>
              <a:spcAft>
                <a:spcPts val="0"/>
              </a:spcAft>
              <a:buClr>
                <a:schemeClr val="dk1"/>
              </a:buClr>
              <a:buSzPts val="1800"/>
              <a:buNone/>
            </a:pPr>
            <a:r>
              <a:rPr lang="en-US"/>
              <a:t>Q&amp;A</a:t>
            </a:r>
            <a:endParaRPr/>
          </a:p>
        </p:txBody>
      </p:sp>
      <p:sp>
        <p:nvSpPr>
          <p:cNvPr id="138" name="Google Shape;138;p3"/>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4"/>
          <p:cNvSpPr txBox="1"/>
          <p:nvPr>
            <p:ph type="title"/>
          </p:nvPr>
        </p:nvSpPr>
        <p:spPr>
          <a:xfrm>
            <a:off x="6095999" y="612037"/>
            <a:ext cx="5897218" cy="884238"/>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3200"/>
              <a:buFont typeface="Calibri"/>
              <a:buNone/>
            </a:pPr>
            <a:r>
              <a:rPr lang="en-US"/>
              <a:t>PROBLEM STATEMENT</a:t>
            </a:r>
            <a:endParaRPr/>
          </a:p>
        </p:txBody>
      </p:sp>
      <p:pic>
        <p:nvPicPr>
          <p:cNvPr descr="table with various people working on their laptops" id="145" name="Google Shape;145;p4"/>
          <p:cNvPicPr preferRelativeResize="0"/>
          <p:nvPr>
            <p:ph idx="2" type="pic"/>
          </p:nvPr>
        </p:nvPicPr>
        <p:blipFill rotWithShape="1">
          <a:blip r:embed="rId3">
            <a:alphaModFix/>
          </a:blip>
          <a:srcRect b="0" l="23617" r="23616" t="0"/>
          <a:stretch/>
        </p:blipFill>
        <p:spPr>
          <a:xfrm>
            <a:off x="0" y="0"/>
            <a:ext cx="5416550" cy="6846932"/>
          </a:xfrm>
          <a:prstGeom prst="rect">
            <a:avLst/>
          </a:prstGeom>
          <a:noFill/>
          <a:ln>
            <a:noFill/>
          </a:ln>
        </p:spPr>
      </p:pic>
      <p:sp>
        <p:nvSpPr>
          <p:cNvPr id="146" name="Google Shape;146;p4"/>
          <p:cNvSpPr txBox="1"/>
          <p:nvPr>
            <p:ph idx="1" type="body"/>
          </p:nvPr>
        </p:nvSpPr>
        <p:spPr>
          <a:xfrm>
            <a:off x="6225539" y="1546138"/>
            <a:ext cx="3017520" cy="464871"/>
          </a:xfrm>
          <a:prstGeom prst="rect">
            <a:avLst/>
          </a:prstGeom>
          <a:gradFill>
            <a:gsLst>
              <a:gs pos="0">
                <a:schemeClr val="accent5"/>
              </a:gs>
              <a:gs pos="50000">
                <a:schemeClr val="accent1"/>
              </a:gs>
              <a:gs pos="100000">
                <a:srgbClr val="E8995B"/>
              </a:gs>
            </a:gsLst>
            <a:path path="circle">
              <a:fillToRect l="100%" t="100%"/>
            </a:path>
            <a:tileRect b="-100%" r="-100%"/>
          </a:gra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1400"/>
              <a:buNone/>
            </a:pPr>
            <a:r>
              <a:rPr lang="en-US"/>
              <a:t>Objective</a:t>
            </a:r>
            <a:endParaRPr/>
          </a:p>
        </p:txBody>
      </p:sp>
      <p:sp>
        <p:nvSpPr>
          <p:cNvPr id="147" name="Google Shape;147;p4"/>
          <p:cNvSpPr txBox="1"/>
          <p:nvPr>
            <p:ph idx="3" type="body"/>
          </p:nvPr>
        </p:nvSpPr>
        <p:spPr>
          <a:xfrm>
            <a:off x="6095999" y="2644342"/>
            <a:ext cx="5566913" cy="2824806"/>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600"/>
              <a:buNone/>
            </a:pPr>
            <a:r>
              <a:rPr lang="en-US"/>
              <a:t>Managing the security posture of multiple servers and virtual machines (VMs) in an enterprise environment is challenging. Administrators often struggle to keep track of security vulnerabilities, outdated software, and unpatched systems.</a:t>
            </a:r>
            <a:endParaRPr/>
          </a:p>
          <a:p>
            <a:pPr indent="0" lvl="0" marL="0" rtl="0" algn="l">
              <a:lnSpc>
                <a:spcPct val="100000"/>
              </a:lnSpc>
              <a:spcBef>
                <a:spcPts val="1000"/>
              </a:spcBef>
              <a:spcAft>
                <a:spcPts val="0"/>
              </a:spcAft>
              <a:buClr>
                <a:schemeClr val="dk1"/>
              </a:buClr>
              <a:buSzPts val="1600"/>
              <a:buNone/>
            </a:pPr>
            <a:r>
              <a:rPr lang="en-US"/>
              <a:t>Additionally, conducting compliance checks using OpenSCAP and CIS benchmarks requires manual intervention, making it inefficient and error-prone. There is a need for an automated, centralized, and user-friendly solution that provides real-time security insights and compliance reports for all managed servers.</a:t>
            </a:r>
            <a:endParaRPr/>
          </a:p>
        </p:txBody>
      </p:sp>
      <p:sp>
        <p:nvSpPr>
          <p:cNvPr id="148" name="Google Shape;148;p4"/>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5"/>
          <p:cNvSpPr txBox="1"/>
          <p:nvPr>
            <p:ph type="title"/>
          </p:nvPr>
        </p:nvSpPr>
        <p:spPr>
          <a:xfrm>
            <a:off x="6096000" y="2262871"/>
            <a:ext cx="5251450" cy="1661297"/>
          </a:xfrm>
          <a:prstGeom prst="rect">
            <a:avLst/>
          </a:prstGeom>
          <a:noFill/>
          <a:ln>
            <a:noFill/>
          </a:ln>
        </p:spPr>
        <p:txBody>
          <a:bodyPr anchorCtr="0" anchor="b" bIns="45700" lIns="91425" spcFirstLastPara="1" rIns="91425" wrap="square" tIns="45700">
            <a:normAutofit fontScale="90000"/>
          </a:bodyPr>
          <a:lstStyle/>
          <a:p>
            <a:pPr indent="0" lvl="0" marL="0" rtl="0" algn="l">
              <a:lnSpc>
                <a:spcPct val="100000"/>
              </a:lnSpc>
              <a:spcBef>
                <a:spcPts val="0"/>
              </a:spcBef>
              <a:spcAft>
                <a:spcPts val="0"/>
              </a:spcAft>
              <a:buClr>
                <a:schemeClr val="dk1"/>
              </a:buClr>
              <a:buSzPct val="100000"/>
              <a:buFont typeface="Calibri"/>
              <a:buNone/>
            </a:pPr>
            <a:r>
              <a:rPr lang="en-US"/>
              <a:t>PROPOSED</a:t>
            </a:r>
            <a:br>
              <a:rPr lang="en-US"/>
            </a:br>
            <a:r>
              <a:rPr lang="en-US"/>
              <a:t>SOLUTION</a:t>
            </a:r>
            <a:endParaRPr/>
          </a:p>
        </p:txBody>
      </p:sp>
      <p:pic>
        <p:nvPicPr>
          <p:cNvPr descr="close up of computer code" id="154" name="Google Shape;154;p5"/>
          <p:cNvPicPr preferRelativeResize="0"/>
          <p:nvPr>
            <p:ph idx="2" type="pic"/>
          </p:nvPr>
        </p:nvPicPr>
        <p:blipFill rotWithShape="1">
          <a:blip r:embed="rId3">
            <a:alphaModFix/>
          </a:blip>
          <a:srcRect b="0" l="20370" r="20369" t="0"/>
          <a:stretch/>
        </p:blipFill>
        <p:spPr>
          <a:xfrm>
            <a:off x="0" y="0"/>
            <a:ext cx="6096000" cy="6867922"/>
          </a:xfrm>
          <a:prstGeom prst="rect">
            <a:avLst/>
          </a:prstGeom>
          <a:noFill/>
          <a:ln>
            <a:noFill/>
          </a:ln>
        </p:spPr>
      </p:pic>
      <p:sp>
        <p:nvSpPr>
          <p:cNvPr id="155" name="Google Shape;155;p5"/>
          <p:cNvSpPr txBox="1"/>
          <p:nvPr>
            <p:ph idx="1" type="body"/>
          </p:nvPr>
        </p:nvSpPr>
        <p:spPr>
          <a:xfrm>
            <a:off x="6202680" y="4393374"/>
            <a:ext cx="2834640" cy="365125"/>
          </a:xfrm>
          <a:prstGeom prst="rect">
            <a:avLst/>
          </a:prstGeom>
          <a:gradFill>
            <a:gsLst>
              <a:gs pos="0">
                <a:schemeClr val="accent5"/>
              </a:gs>
              <a:gs pos="50000">
                <a:schemeClr val="accent1"/>
              </a:gs>
              <a:gs pos="100000">
                <a:srgbClr val="E8995B"/>
              </a:gs>
            </a:gsLst>
            <a:lin ang="10800000" scaled="0"/>
          </a:gra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lt1"/>
              </a:buClr>
              <a:buSzPts val="1400"/>
              <a:buNone/>
            </a:pPr>
            <a:r>
              <a:rPr lang="en-US"/>
              <a:t>LET’S DIVE IN</a:t>
            </a:r>
            <a:endParaRPr/>
          </a:p>
        </p:txBody>
      </p:sp>
      <p:sp>
        <p:nvSpPr>
          <p:cNvPr id="156" name="Google Shape;156;p5"/>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6"/>
          <p:cNvSpPr txBox="1"/>
          <p:nvPr>
            <p:ph type="title"/>
          </p:nvPr>
        </p:nvSpPr>
        <p:spPr>
          <a:xfrm>
            <a:off x="6095999" y="612037"/>
            <a:ext cx="5897218" cy="884238"/>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3200"/>
              <a:buFont typeface="Calibri"/>
              <a:buNone/>
            </a:pPr>
            <a:r>
              <a:rPr lang="en-US"/>
              <a:t>SOLUTION</a:t>
            </a:r>
            <a:endParaRPr/>
          </a:p>
        </p:txBody>
      </p:sp>
      <p:pic>
        <p:nvPicPr>
          <p:cNvPr descr="table with various people working on their laptops" id="163" name="Google Shape;163;p6"/>
          <p:cNvPicPr preferRelativeResize="0"/>
          <p:nvPr>
            <p:ph idx="2" type="pic"/>
          </p:nvPr>
        </p:nvPicPr>
        <p:blipFill rotWithShape="1">
          <a:blip r:embed="rId3">
            <a:alphaModFix/>
          </a:blip>
          <a:srcRect b="0" l="23617" r="23616" t="0"/>
          <a:stretch/>
        </p:blipFill>
        <p:spPr>
          <a:xfrm>
            <a:off x="0" y="0"/>
            <a:ext cx="5416550" cy="6846932"/>
          </a:xfrm>
          <a:prstGeom prst="rect">
            <a:avLst/>
          </a:prstGeom>
          <a:noFill/>
          <a:ln>
            <a:noFill/>
          </a:ln>
        </p:spPr>
      </p:pic>
      <p:sp>
        <p:nvSpPr>
          <p:cNvPr id="164" name="Google Shape;164;p6"/>
          <p:cNvSpPr txBox="1"/>
          <p:nvPr>
            <p:ph idx="3" type="body"/>
          </p:nvPr>
        </p:nvSpPr>
        <p:spPr>
          <a:xfrm>
            <a:off x="6095999" y="1704063"/>
            <a:ext cx="5566913" cy="3627062"/>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600"/>
              <a:buNone/>
            </a:pPr>
            <a:r>
              <a:rPr lang="en-US"/>
              <a:t>The </a:t>
            </a:r>
            <a:r>
              <a:rPr b="1" lang="en-US"/>
              <a:t>Security-Centric Server &amp; VM Management Tool</a:t>
            </a:r>
            <a:r>
              <a:rPr lang="en-US"/>
              <a:t> is a web-based platform that enables administrators to monitor and enforce security best practices across multiple servers. It consists of the following components:</a:t>
            </a:r>
            <a:endParaRPr/>
          </a:p>
          <a:p>
            <a:pPr indent="-228600" lvl="0" marL="228600" rtl="0" algn="l">
              <a:lnSpc>
                <a:spcPct val="100000"/>
              </a:lnSpc>
              <a:spcBef>
                <a:spcPts val="1000"/>
              </a:spcBef>
              <a:spcAft>
                <a:spcPts val="0"/>
              </a:spcAft>
              <a:buClr>
                <a:schemeClr val="dk1"/>
              </a:buClr>
              <a:buSzPts val="1600"/>
              <a:buChar char="•"/>
            </a:pPr>
            <a:r>
              <a:rPr lang="en-US"/>
              <a:t>React-based Web Dashboard</a:t>
            </a:r>
            <a:endParaRPr/>
          </a:p>
          <a:p>
            <a:pPr indent="-228600" lvl="0" marL="228600" rtl="0" algn="l">
              <a:lnSpc>
                <a:spcPct val="100000"/>
              </a:lnSpc>
              <a:spcBef>
                <a:spcPts val="1000"/>
              </a:spcBef>
              <a:spcAft>
                <a:spcPts val="0"/>
              </a:spcAft>
              <a:buClr>
                <a:schemeClr val="dk1"/>
              </a:buClr>
              <a:buSzPts val="1600"/>
              <a:buChar char="•"/>
            </a:pPr>
            <a:r>
              <a:rPr lang="en-US"/>
              <a:t>Host Agent (Backend Server)</a:t>
            </a:r>
            <a:endParaRPr/>
          </a:p>
          <a:p>
            <a:pPr indent="-228600" lvl="0" marL="228600" rtl="0" algn="l">
              <a:lnSpc>
                <a:spcPct val="100000"/>
              </a:lnSpc>
              <a:spcBef>
                <a:spcPts val="1000"/>
              </a:spcBef>
              <a:spcAft>
                <a:spcPts val="0"/>
              </a:spcAft>
              <a:buClr>
                <a:schemeClr val="dk1"/>
              </a:buClr>
              <a:buSzPts val="1600"/>
              <a:buChar char="•"/>
            </a:pPr>
            <a:r>
              <a:rPr lang="en-US"/>
              <a:t>Guest Agent (Client Script)</a:t>
            </a:r>
            <a:endParaRPr/>
          </a:p>
          <a:p>
            <a:pPr indent="0" lvl="0" marL="0" rtl="0" algn="l">
              <a:lnSpc>
                <a:spcPct val="100000"/>
              </a:lnSpc>
              <a:spcBef>
                <a:spcPts val="1000"/>
              </a:spcBef>
              <a:spcAft>
                <a:spcPts val="0"/>
              </a:spcAft>
              <a:buClr>
                <a:schemeClr val="dk1"/>
              </a:buClr>
              <a:buSzPts val="1600"/>
              <a:buNone/>
            </a:pPr>
            <a:r>
              <a:t/>
            </a:r>
            <a:endParaRPr/>
          </a:p>
        </p:txBody>
      </p:sp>
      <p:sp>
        <p:nvSpPr>
          <p:cNvPr id="165" name="Google Shape;165;p6"/>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340c61288f6_0_9"/>
          <p:cNvSpPr txBox="1"/>
          <p:nvPr>
            <p:ph type="title"/>
          </p:nvPr>
        </p:nvSpPr>
        <p:spPr>
          <a:xfrm>
            <a:off x="6096000" y="989863"/>
            <a:ext cx="5251500" cy="166140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100000"/>
              </a:lnSpc>
              <a:spcBef>
                <a:spcPts val="0"/>
              </a:spcBef>
              <a:spcAft>
                <a:spcPts val="0"/>
              </a:spcAft>
              <a:buClr>
                <a:schemeClr val="dk1"/>
              </a:buClr>
              <a:buSzPct val="100000"/>
              <a:buFont typeface="Calibri"/>
              <a:buNone/>
            </a:pPr>
            <a:r>
              <a:rPr lang="en-US"/>
              <a:t>Background Details</a:t>
            </a:r>
            <a:endParaRPr/>
          </a:p>
        </p:txBody>
      </p:sp>
      <p:pic>
        <p:nvPicPr>
          <p:cNvPr descr="close up of computer on top of table against a brick wall" id="171" name="Google Shape;171;g340c61288f6_0_9"/>
          <p:cNvPicPr preferRelativeResize="0"/>
          <p:nvPr>
            <p:ph idx="2" type="pic"/>
          </p:nvPr>
        </p:nvPicPr>
        <p:blipFill rotWithShape="1">
          <a:blip r:embed="rId3">
            <a:alphaModFix/>
          </a:blip>
          <a:srcRect b="0" l="20367" r="20373" t="0"/>
          <a:stretch/>
        </p:blipFill>
        <p:spPr>
          <a:xfrm>
            <a:off x="0" y="0"/>
            <a:ext cx="6096001" cy="6867922"/>
          </a:xfrm>
          <a:prstGeom prst="rect">
            <a:avLst/>
          </a:prstGeom>
          <a:noFill/>
          <a:ln>
            <a:noFill/>
          </a:ln>
        </p:spPr>
      </p:pic>
      <p:sp>
        <p:nvSpPr>
          <p:cNvPr id="172" name="Google Shape;172;g340c61288f6_0_9"/>
          <p:cNvSpPr txBox="1"/>
          <p:nvPr>
            <p:ph idx="12" type="sldNum"/>
          </p:nvPr>
        </p:nvSpPr>
        <p:spPr>
          <a:xfrm>
            <a:off x="11549269" y="6468303"/>
            <a:ext cx="444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3" name="Google Shape;173;g340c61288f6_0_9"/>
          <p:cNvSpPr txBox="1"/>
          <p:nvPr>
            <p:ph idx="1" type="body"/>
          </p:nvPr>
        </p:nvSpPr>
        <p:spPr>
          <a:xfrm>
            <a:off x="4844751" y="3162300"/>
            <a:ext cx="5713800" cy="833100"/>
          </a:xfrm>
          <a:prstGeom prst="rect">
            <a:avLst/>
          </a:prstGeom>
          <a:gradFill>
            <a:gsLst>
              <a:gs pos="0">
                <a:schemeClr val="accent5"/>
              </a:gs>
              <a:gs pos="50000">
                <a:schemeClr val="accent1"/>
              </a:gs>
              <a:gs pos="100000">
                <a:srgbClr val="E8995B"/>
              </a:gs>
            </a:gsLst>
            <a:lin ang="10800025" scaled="0"/>
          </a:grad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100"/>
              <a:buNone/>
            </a:pPr>
            <a:r>
              <a:rPr lang="en-US" sz="2600"/>
              <a:t>Understanding OpenSCAP Workbench</a:t>
            </a:r>
            <a:endParaRPr sz="2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7"/>
          <p:cNvSpPr txBox="1"/>
          <p:nvPr>
            <p:ph type="title"/>
          </p:nvPr>
        </p:nvSpPr>
        <p:spPr>
          <a:xfrm>
            <a:off x="6095999" y="612040"/>
            <a:ext cx="5897218" cy="884238"/>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3200"/>
              <a:buFont typeface="Calibri"/>
              <a:buNone/>
            </a:pPr>
            <a:r>
              <a:rPr lang="en-US"/>
              <a:t>What is OpenSCAP Workbench</a:t>
            </a:r>
            <a:endParaRPr/>
          </a:p>
        </p:txBody>
      </p:sp>
      <p:pic>
        <p:nvPicPr>
          <p:cNvPr descr="table with various people working on their laptops" id="180" name="Google Shape;180;p7"/>
          <p:cNvPicPr preferRelativeResize="0"/>
          <p:nvPr>
            <p:ph idx="2" type="pic"/>
          </p:nvPr>
        </p:nvPicPr>
        <p:blipFill rotWithShape="1">
          <a:blip r:embed="rId3">
            <a:alphaModFix/>
          </a:blip>
          <a:srcRect b="0" l="23617" r="23616" t="0"/>
          <a:stretch/>
        </p:blipFill>
        <p:spPr>
          <a:xfrm>
            <a:off x="0" y="0"/>
            <a:ext cx="5416550" cy="6846932"/>
          </a:xfrm>
          <a:prstGeom prst="rect">
            <a:avLst/>
          </a:prstGeom>
          <a:noFill/>
          <a:ln>
            <a:noFill/>
          </a:ln>
        </p:spPr>
      </p:pic>
      <p:sp>
        <p:nvSpPr>
          <p:cNvPr id="181" name="Google Shape;181;p7"/>
          <p:cNvSpPr txBox="1"/>
          <p:nvPr>
            <p:ph idx="12" type="sldNum"/>
          </p:nvPr>
        </p:nvSpPr>
        <p:spPr>
          <a:xfrm>
            <a:off x="11549269" y="6468303"/>
            <a:ext cx="443948"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2" name="Google Shape;182;p7"/>
          <p:cNvSpPr txBox="1"/>
          <p:nvPr>
            <p:ph idx="3" type="body"/>
          </p:nvPr>
        </p:nvSpPr>
        <p:spPr>
          <a:xfrm>
            <a:off x="6095999" y="1388303"/>
            <a:ext cx="5784000" cy="4771500"/>
          </a:xfrm>
          <a:prstGeom prst="rect">
            <a:avLst/>
          </a:prstGeom>
          <a:noFill/>
          <a:ln>
            <a:noFill/>
          </a:ln>
        </p:spPr>
        <p:txBody>
          <a:bodyPr anchorCtr="0" anchor="ctr" bIns="45700" lIns="91425" spcFirstLastPara="1" rIns="91425" wrap="square" tIns="45700">
            <a:spAutoFit/>
          </a:bodyPr>
          <a:lstStyle/>
          <a:p>
            <a:pPr indent="0" lvl="0" marL="0" rtl="0" algn="l">
              <a:lnSpc>
                <a:spcPct val="100000"/>
              </a:lnSpc>
              <a:spcBef>
                <a:spcPts val="0"/>
              </a:spcBef>
              <a:spcAft>
                <a:spcPts val="0"/>
              </a:spcAft>
              <a:buClr>
                <a:schemeClr val="dk1"/>
              </a:buClr>
              <a:buSzPts val="1100"/>
              <a:buFont typeface="Arial"/>
              <a:buNone/>
            </a:pPr>
            <a:r>
              <a:rPr lang="en-US"/>
              <a:t>OpenSCAP Workbench is a powerful tool designed for compliance assessment and security automation. It is part of the OpenSCAP ecosystem, which supports the Security Content Automation Protocol (SCAP) framework. Here are the core aspects of OpenSCAP Workbench:</a:t>
            </a:r>
            <a:endParaRPr/>
          </a:p>
          <a:p>
            <a:pPr indent="-330200" lvl="0" marL="457200" rtl="0" algn="l">
              <a:lnSpc>
                <a:spcPct val="100000"/>
              </a:lnSpc>
              <a:spcBef>
                <a:spcPts val="0"/>
              </a:spcBef>
              <a:spcAft>
                <a:spcPts val="0"/>
              </a:spcAft>
              <a:buSzPts val="1600"/>
              <a:buChar char="•"/>
            </a:pPr>
            <a:r>
              <a:rPr b="1" lang="en-US"/>
              <a:t>Compliance Checking:</a:t>
            </a:r>
            <a:r>
              <a:rPr lang="en-US"/>
              <a:t> It assesses system configurations against predefined security policies and standards, such as CIS Benchmarks or DISA STIGs.</a:t>
            </a:r>
            <a:endParaRPr/>
          </a:p>
          <a:p>
            <a:pPr indent="-330200" lvl="0" marL="457200" rtl="0" algn="l">
              <a:lnSpc>
                <a:spcPct val="100000"/>
              </a:lnSpc>
              <a:spcBef>
                <a:spcPts val="0"/>
              </a:spcBef>
              <a:spcAft>
                <a:spcPts val="0"/>
              </a:spcAft>
              <a:buSzPts val="1600"/>
              <a:buChar char="•"/>
            </a:pPr>
            <a:r>
              <a:rPr b="1" lang="en-US"/>
              <a:t>Customizable Profiles</a:t>
            </a:r>
            <a:r>
              <a:rPr lang="en-US"/>
              <a:t>: Users can modify security policies by enabling or disabling specific rules and saving these changes as tailoring files.</a:t>
            </a:r>
            <a:endParaRPr/>
          </a:p>
          <a:p>
            <a:pPr indent="-330200" lvl="0" marL="457200" rtl="0" algn="l">
              <a:lnSpc>
                <a:spcPct val="100000"/>
              </a:lnSpc>
              <a:spcBef>
                <a:spcPts val="0"/>
              </a:spcBef>
              <a:spcAft>
                <a:spcPts val="0"/>
              </a:spcAft>
              <a:buSzPts val="1600"/>
              <a:buChar char="•"/>
            </a:pPr>
            <a:r>
              <a:rPr b="1" lang="en-US"/>
              <a:t>Automated Reports</a:t>
            </a:r>
            <a:r>
              <a:rPr lang="en-US"/>
              <a:t>: It generates detailed reports that summarize compliance results, highlighting areas that need remediation.</a:t>
            </a:r>
            <a:endParaRPr/>
          </a:p>
          <a:p>
            <a:pPr indent="-330200" lvl="0" marL="457200" rtl="0" algn="l">
              <a:lnSpc>
                <a:spcPct val="100000"/>
              </a:lnSpc>
              <a:spcBef>
                <a:spcPts val="0"/>
              </a:spcBef>
              <a:spcAft>
                <a:spcPts val="0"/>
              </a:spcAft>
              <a:buSzPts val="1600"/>
              <a:buChar char="•"/>
            </a:pPr>
            <a:r>
              <a:rPr b="1" lang="en-US"/>
              <a:t>Remediation Support</a:t>
            </a:r>
            <a:r>
              <a:rPr lang="en-US"/>
              <a:t>: Based on the scan results, it provides recommendations or scripts to fix identified issues.</a:t>
            </a:r>
            <a:endParaRPr/>
          </a:p>
          <a:p>
            <a:pPr indent="-330200" lvl="0" marL="457200" rtl="0" algn="l">
              <a:lnSpc>
                <a:spcPct val="100000"/>
              </a:lnSpc>
              <a:spcBef>
                <a:spcPts val="0"/>
              </a:spcBef>
              <a:spcAft>
                <a:spcPts val="0"/>
              </a:spcAft>
              <a:buSzPts val="1600"/>
              <a:buChar char="•"/>
            </a:pPr>
            <a:r>
              <a:rPr b="1" lang="en-US"/>
              <a:t>Efficient Scanning</a:t>
            </a:r>
            <a:r>
              <a:rPr lang="en-US"/>
              <a:t>: It can perform system scans to identify security vulnerabilities and non-compliant configurations.</a:t>
            </a:r>
            <a:endParaRPr/>
          </a:p>
          <a:p>
            <a:pPr indent="0" lvl="0" marL="0" marR="0" rtl="0" algn="l">
              <a:lnSpc>
                <a:spcPct val="100000"/>
              </a:lnSpc>
              <a:spcBef>
                <a:spcPts val="0"/>
              </a:spcBef>
              <a:spcAft>
                <a:spcPts val="0"/>
              </a:spcAft>
              <a:buClr>
                <a:schemeClr val="dk1"/>
              </a:buClr>
              <a:buSzPts val="18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340c61288f6_0_29"/>
          <p:cNvSpPr txBox="1"/>
          <p:nvPr>
            <p:ph type="title"/>
          </p:nvPr>
        </p:nvSpPr>
        <p:spPr>
          <a:xfrm>
            <a:off x="6096000" y="631580"/>
            <a:ext cx="5897100" cy="13320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3200"/>
              <a:buFont typeface="Calibri"/>
              <a:buNone/>
            </a:pPr>
            <a:r>
              <a:rPr lang="en-US"/>
              <a:t>Utilization of OpenSCAP Workbench in the Project</a:t>
            </a:r>
            <a:endParaRPr/>
          </a:p>
        </p:txBody>
      </p:sp>
      <p:pic>
        <p:nvPicPr>
          <p:cNvPr descr="table with various people working on their laptops" id="189" name="Google Shape;189;g340c61288f6_0_29"/>
          <p:cNvPicPr preferRelativeResize="0"/>
          <p:nvPr>
            <p:ph idx="2" type="pic"/>
          </p:nvPr>
        </p:nvPicPr>
        <p:blipFill rotWithShape="1">
          <a:blip r:embed="rId3">
            <a:alphaModFix/>
          </a:blip>
          <a:srcRect b="0" l="23617" r="23617" t="0"/>
          <a:stretch/>
        </p:blipFill>
        <p:spPr>
          <a:xfrm>
            <a:off x="0" y="0"/>
            <a:ext cx="5416551" cy="6846933"/>
          </a:xfrm>
          <a:prstGeom prst="rect">
            <a:avLst/>
          </a:prstGeom>
          <a:noFill/>
          <a:ln>
            <a:noFill/>
          </a:ln>
        </p:spPr>
      </p:pic>
      <p:sp>
        <p:nvSpPr>
          <p:cNvPr id="190" name="Google Shape;190;g340c61288f6_0_29"/>
          <p:cNvSpPr txBox="1"/>
          <p:nvPr>
            <p:ph idx="12" type="sldNum"/>
          </p:nvPr>
        </p:nvSpPr>
        <p:spPr>
          <a:xfrm>
            <a:off x="11549269" y="6468303"/>
            <a:ext cx="444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91" name="Google Shape;191;g340c61288f6_0_29"/>
          <p:cNvSpPr txBox="1"/>
          <p:nvPr>
            <p:ph idx="3" type="body"/>
          </p:nvPr>
        </p:nvSpPr>
        <p:spPr>
          <a:xfrm>
            <a:off x="6095999" y="2380628"/>
            <a:ext cx="5784000" cy="3047700"/>
          </a:xfrm>
          <a:prstGeom prst="rect">
            <a:avLst/>
          </a:prstGeom>
          <a:noFill/>
          <a:ln>
            <a:noFill/>
          </a:ln>
        </p:spPr>
        <p:txBody>
          <a:bodyPr anchorCtr="0" anchor="ctr" bIns="45700" lIns="91425" spcFirstLastPara="1" rIns="91425" wrap="square" tIns="45700">
            <a:spAutoFit/>
          </a:bodyPr>
          <a:lstStyle/>
          <a:p>
            <a:pPr indent="-330200" lvl="0" marL="457200" rtl="0" algn="l">
              <a:lnSpc>
                <a:spcPct val="100000"/>
              </a:lnSpc>
              <a:spcBef>
                <a:spcPts val="0"/>
              </a:spcBef>
              <a:spcAft>
                <a:spcPts val="0"/>
              </a:spcAft>
              <a:buSzPts val="1600"/>
              <a:buChar char="•"/>
            </a:pPr>
            <a:r>
              <a:rPr b="1" lang="en-US"/>
              <a:t>Compliance Checks</a:t>
            </a:r>
            <a:r>
              <a:rPr lang="en-US"/>
              <a:t>: Validates system configurations against CIS benchmarks.</a:t>
            </a:r>
            <a:endParaRPr/>
          </a:p>
          <a:p>
            <a:pPr indent="0" lvl="0" marL="457200" rtl="0" algn="l">
              <a:lnSpc>
                <a:spcPct val="100000"/>
              </a:lnSpc>
              <a:spcBef>
                <a:spcPts val="0"/>
              </a:spcBef>
              <a:spcAft>
                <a:spcPts val="0"/>
              </a:spcAft>
              <a:buNone/>
            </a:pPr>
            <a:r>
              <a:t/>
            </a:r>
            <a:endParaRPr/>
          </a:p>
          <a:p>
            <a:pPr indent="-330200" lvl="0" marL="457200" rtl="0" algn="l">
              <a:lnSpc>
                <a:spcPct val="100000"/>
              </a:lnSpc>
              <a:spcBef>
                <a:spcPts val="0"/>
              </a:spcBef>
              <a:spcAft>
                <a:spcPts val="0"/>
              </a:spcAft>
              <a:buSzPts val="1600"/>
              <a:buChar char="•"/>
            </a:pPr>
            <a:r>
              <a:rPr b="1" lang="en-US"/>
              <a:t>Automated Scanning</a:t>
            </a:r>
            <a:r>
              <a:rPr lang="en-US"/>
              <a:t>: Assists in system assessment by collecting data via agents.</a:t>
            </a:r>
            <a:endParaRPr/>
          </a:p>
          <a:p>
            <a:pPr indent="0" lvl="0" marL="457200" rtl="0" algn="l">
              <a:lnSpc>
                <a:spcPct val="100000"/>
              </a:lnSpc>
              <a:spcBef>
                <a:spcPts val="0"/>
              </a:spcBef>
              <a:spcAft>
                <a:spcPts val="0"/>
              </a:spcAft>
              <a:buNone/>
            </a:pPr>
            <a:r>
              <a:t/>
            </a:r>
            <a:endParaRPr/>
          </a:p>
          <a:p>
            <a:pPr indent="-330200" lvl="0" marL="457200" rtl="0" algn="l">
              <a:lnSpc>
                <a:spcPct val="100000"/>
              </a:lnSpc>
              <a:spcBef>
                <a:spcPts val="0"/>
              </a:spcBef>
              <a:spcAft>
                <a:spcPts val="0"/>
              </a:spcAft>
              <a:buSzPts val="1600"/>
              <a:buChar char="•"/>
            </a:pPr>
            <a:r>
              <a:rPr b="1" lang="en-US"/>
              <a:t>Report Analysis</a:t>
            </a:r>
            <a:r>
              <a:rPr lang="en-US"/>
              <a:t>: Offers actionable insights for compliance enforcement.</a:t>
            </a:r>
            <a:endParaRPr/>
          </a:p>
          <a:p>
            <a:pPr indent="0" lvl="0" marL="457200" rtl="0" algn="l">
              <a:lnSpc>
                <a:spcPct val="100000"/>
              </a:lnSpc>
              <a:spcBef>
                <a:spcPts val="0"/>
              </a:spcBef>
              <a:spcAft>
                <a:spcPts val="0"/>
              </a:spcAft>
              <a:buNone/>
            </a:pPr>
            <a:r>
              <a:t/>
            </a:r>
            <a:endParaRPr/>
          </a:p>
          <a:p>
            <a:pPr indent="-330200" lvl="0" marL="457200" rtl="0" algn="l">
              <a:lnSpc>
                <a:spcPct val="100000"/>
              </a:lnSpc>
              <a:spcBef>
                <a:spcPts val="0"/>
              </a:spcBef>
              <a:spcAft>
                <a:spcPts val="0"/>
              </a:spcAft>
              <a:buSzPts val="1600"/>
              <a:buChar char="•"/>
            </a:pPr>
            <a:r>
              <a:rPr b="1" lang="en-US"/>
              <a:t>Guidance</a:t>
            </a:r>
            <a:r>
              <a:rPr lang="en-US"/>
              <a:t>: Facilitates decisions for system hardening and regulatory adherence.</a:t>
            </a:r>
            <a:endParaRPr/>
          </a:p>
          <a:p>
            <a:pPr indent="0" lvl="0" marL="0" marR="0" rtl="0" algn="l">
              <a:lnSpc>
                <a:spcPct val="100000"/>
              </a:lnSpc>
              <a:spcBef>
                <a:spcPts val="0"/>
              </a:spcBef>
              <a:spcAft>
                <a:spcPts val="0"/>
              </a:spcAft>
              <a:buClr>
                <a:schemeClr val="dk1"/>
              </a:buClr>
              <a:buSzPts val="18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Custom 5">
      <a:dk1>
        <a:srgbClr val="000000"/>
      </a:dk1>
      <a:lt1>
        <a:srgbClr val="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2025-03-10T07:06:27Z</dcterms:created>
  <dc:creator>PRIYANSHU DAS</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